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921"/>
    <p:restoredTop sz="94624"/>
  </p:normalViewPr>
  <p:slideViewPr>
    <p:cSldViewPr snapToGrid="0">
      <p:cViewPr varScale="1">
        <p:scale>
          <a:sx n="47" d="100"/>
          <a:sy n="47" d="100"/>
        </p:scale>
        <p:origin x="224" y="1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133F-F62E-B742-F30E-B8D0076BB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86432-75CC-6A28-9983-F0818486B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0D796-0851-7308-989C-D4A33028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683BF-8A4E-A9DB-8FCF-D4E18623C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A62F5-88E1-77E2-DFB0-676B71F0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51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42ED-A2C1-FFFF-038D-C7BDE64B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9D69A-6E12-7B08-D607-A3F045050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1FE94-C527-094D-DE4D-3AEC4D95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1F05C-C322-C743-4BE0-345FF0BF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56BA5-1515-D3EC-9ADD-5F15DC87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75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F32C5-49DF-7819-D025-0D12137F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85F8F-C18B-555A-34CC-4F1414847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64E2-0C3B-D71F-0C7A-2AB6CD86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0AEA-774A-BA1E-E8DB-3F70E9D6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2C668-4CD2-74BD-E4E8-E034C4CC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425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3BB1-0165-EF3F-392D-ABB13B58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215AD-9402-5D7F-F5F5-73B2928C5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F8F2-5559-2371-5A91-AB334F9B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7F1F-4FE0-59F4-98D9-85B52239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BB9EB-3618-F46E-ADD2-501893606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83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D920-6D3F-B9FA-FB37-8127AA9B4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70B99-F5AB-D5F7-843F-D4DB00704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DE109-4797-9B34-077B-12044C3F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8EB06-E80B-EA43-BAF3-3D7341CB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4433-F717-D13D-2203-BDCFE3A5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667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EB33-B39A-58C7-F3C2-5D92E811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F234B-1470-5D00-B825-A0E427F6B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0D18C-D5C0-CCFC-583B-106CF8011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9874B-71E4-3A33-BFEB-6BE9E0D4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5B737-5B0E-1B06-53FB-0410A3DC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00D47-E007-5D31-D12A-24BFFD47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380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C1A9-46BB-A5CD-6635-03A4E0BE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DCB76-BA86-B8FF-5C96-65CB48278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60A7B-7D74-522F-3E68-B50F2B65F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5F1DE-5DFF-DB32-8B0E-E3033B171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DE877-8FFD-5787-0426-8BF658159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094517-CE13-795B-2F09-294D89F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9FA2F2-1D8B-A344-8FBA-28C1ED22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4036E-3AD0-FAB8-F3A6-8CC6446B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07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4AAD-22FE-8206-1428-F83193CE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72DBD-BE86-5739-9D65-6C842742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49344-2A4A-4DD9-8D8F-6BA86833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FD9AB-E11A-EED4-75B7-313CC016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307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D3CFF-0DF3-37F0-2C2E-C33E85C3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EA399-2B14-0BB6-AF7F-8E92522C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DCD5D-CFE2-C2AA-3D98-2AE410C1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821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D649-3D99-B220-CBC8-1ED7AFA9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EB2AB-A6BC-630E-241B-62B9A04D8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A5129-30D3-A626-03E3-C6624B9EC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463A0-D953-784C-45B8-B1740A24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FEB7-D11B-5B75-A2D2-6700C1F9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793FF-3BCE-E3D3-7235-1308A684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384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D454-A5FA-B97B-25BF-22F20384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CD11F-C23A-995C-290C-06262FED9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DC44D-1A4A-AD00-FFC4-1456F0A59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59420-4404-6CDD-BFA6-C08904A9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D124D-220B-A110-6586-69C79EBD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C7978-D282-8579-96AA-B5EEBE27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59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5EB15-E229-D28C-23B1-7872E67A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398F8-6C96-5917-E5CA-6DEBB8285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B73A-CF87-A760-4E1B-690882D91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EFEC3-57A8-1C56-5911-B5F3075C5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A83B8-A533-5034-6973-F70B24A36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350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2D1FF-B213-CA4D-5897-A9C10AD6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51369-2721-8F7C-F1C1-7BF1C32D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02C7C0-ABE1-8910-D020-6ED142DC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3" y="2680"/>
            <a:ext cx="12193719" cy="68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1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C086D-5B3D-6A1C-EAAC-D3A467D1D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A359B9-BFE3-C1EB-B5F7-7230232E9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9AE60-CC4D-FE75-69D2-A37BA1B16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4AB1A-51B8-2A8C-BB6E-4519A448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6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DD990-3F82-B9A7-305E-DA707C76F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65251B-292C-F230-4A71-3E1546A0C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5FEDD-26A1-29C2-E5DA-BC8C6B1D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A310F-CD41-3291-806B-2BA41B055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B104C-FA5E-EBA3-4B4C-C7068E0E6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7337B7B-3E06-6919-99DE-E8CEEB5CE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CCD34-2390-7E64-AF38-CACAF28B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38793B-80B9-128A-ECD6-15854AF6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5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92128-C5D5-25AC-A390-A8D4FBEAB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FF7E0D3-0B13-2367-40ED-1AC7222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47B6DC-7ECA-A72E-4C93-6BDAE16F78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06CE7-2629-8121-1885-1AF4D9D3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47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357A7-B555-47FD-6547-EDEFB5E58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B0B6B2B-7C5A-025B-997D-F25B1F3D4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C1AB9-D8F9-04BC-AF03-4FC5DDC7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D89E2-1945-5254-65AC-30C93C923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0"/>
            <a:ext cx="1219620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5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2B67F2-875B-EA64-88FD-DC0E21362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01C40C4-4A13-B92F-0908-7E7BAC13C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73F15B-3A21-98AF-BC5A-8EE5CA838C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6EE83-65AD-45CC-431E-2335F6A5F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0"/>
            <a:ext cx="1219620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7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CA321-35CF-FE6F-DDC6-6689C090A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E10E0C-5B9F-24D7-DC0E-2106294DD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9CA76-A9A7-E8BB-9E3E-ECC61CDE82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001072-97A5-39AC-6856-8833520FD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2680"/>
            <a:ext cx="12191439" cy="68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0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605C22-CA7A-8261-A2A8-A2F679C7E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7B764B-A16A-DFDB-A336-13C4FB94D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F1BA4-ADD8-8242-5036-006F8BE1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4B880-16A9-84F5-16EA-291D35FF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0"/>
            <a:ext cx="12188952" cy="685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3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BCDD5-F718-223C-E841-A92BC90F0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0AC4F6-6587-347B-F72B-9C25DD9C6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BAC201-66F0-0D68-1455-A1362326C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979E0-9367-F292-1813-C73E4ED28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4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F05BA-440F-7DD8-9AA3-7C60E890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731FC2-13C8-6FB6-1BC5-47B12045A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33CDA-E815-4508-AAD4-7D9019D57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9F656-C184-1F3D-156E-27FDB68A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2680"/>
            <a:ext cx="12191439" cy="68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4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E5D14-0C44-569D-9F04-27AE799C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D719EE-898D-8180-C51F-A991A0F69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C64165-28F0-4D8E-EB66-C3709FAF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988ED-E2B7-ADB8-C946-FDE07412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2680"/>
            <a:ext cx="12191439" cy="68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4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9C3BA1-A6FF-4253-F94D-21EFE4D3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9DA0C5-7C2F-F5F5-5B8F-D0AB2EC1E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F669A-6159-EBEA-5F76-F7C1668E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6DF8D2-16FF-DCF7-B915-343D98824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0"/>
            <a:ext cx="1219620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71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29397-89C5-B47A-7E64-D1DDA56F8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27316E-AB58-8955-2A63-870D05B9E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A914D-5AE0-878F-DDC4-84077F28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8D368F-F15C-C044-1D67-535BB0D8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0"/>
            <a:ext cx="1219620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6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CF5DA-9348-BF19-7315-04D069125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E7F52E-A313-A6BE-DCEC-DF544A62B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21770-0FB6-3923-085A-2257CBF6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2BCBA9-1C2E-8483-19DE-F8192D06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06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5F666-4344-A827-2392-72CB32828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96FC80-B2AD-1702-14FB-63E2C73D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7CE2B-4028-9C55-7704-E2CFC5D6B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5FE76-B487-F960-C0DA-A4EF6088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8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61FDB-A9F2-A419-C856-13314B15F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F0E930-25AF-7663-6665-849CF26C9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5A9DA-48CC-4B21-896A-A9A1003B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B2B94-F5DB-E95D-A63D-68D50318F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1824"/>
            <a:ext cx="12192963" cy="68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25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ISMAEL MARTIN DEL CAMPO</dc:creator>
  <cp:lastModifiedBy>ISMAEL MARTIN DEL CAMPO</cp:lastModifiedBy>
  <cp:revision>5</cp:revision>
  <dcterms:created xsi:type="dcterms:W3CDTF">2026-06-12T06:31:02Z</dcterms:created>
  <dcterms:modified xsi:type="dcterms:W3CDTF">2026-06-12T16:37:30Z</dcterms:modified>
</cp:coreProperties>
</file>