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91" r:id="rId3"/>
    <p:sldId id="290" r:id="rId4"/>
    <p:sldId id="284" r:id="rId5"/>
    <p:sldId id="270" r:id="rId6"/>
    <p:sldId id="283" r:id="rId7"/>
    <p:sldId id="276" r:id="rId8"/>
    <p:sldId id="271" r:id="rId9"/>
    <p:sldId id="275" r:id="rId10"/>
    <p:sldId id="279" r:id="rId11"/>
    <p:sldId id="288" r:id="rId12"/>
    <p:sldId id="289" r:id="rId13"/>
    <p:sldId id="285" r:id="rId14"/>
    <p:sldId id="277" r:id="rId15"/>
    <p:sldId id="278" r:id="rId16"/>
    <p:sldId id="280" r:id="rId17"/>
    <p:sldId id="281" r:id="rId18"/>
    <p:sldId id="282" r:id="rId19"/>
    <p:sldId id="286" r:id="rId20"/>
    <p:sldId id="287" r:id="rId21"/>
    <p:sldId id="292" r:id="rId22"/>
  </p:sldIdLst>
  <p:sldSz cx="18288000" cy="10287000"/>
  <p:notesSz cx="6858000" cy="9144000"/>
  <p:embeddedFontLst>
    <p:embeddedFont>
      <p:font typeface="Abadi" panose="020B0604020104020204" pitchFamily="34" charset="77"/>
      <p:regular r:id="rId23"/>
      <p:bold r:id="rId24"/>
    </p:embeddedFont>
    <p:embeddedFont>
      <p:font typeface="Arial Narrow" panose="020B0604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56ED5-1F82-499F-AE36-F695E078B324}" v="51" dt="2026-06-01T04:22:25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8" autoAdjust="0"/>
    <p:restoredTop sz="94626" autoAdjust="0"/>
  </p:normalViewPr>
  <p:slideViewPr>
    <p:cSldViewPr>
      <p:cViewPr varScale="1">
        <p:scale>
          <a:sx n="57" d="100"/>
          <a:sy n="57" d="100"/>
        </p:scale>
        <p:origin x="216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 Villanueva" userId="68a46f164430d0eb" providerId="LiveId" clId="{7D4DB5D0-4155-44B9-86EC-72CC484EE7F6}"/>
    <pc:docChg chg="undo custSel addSld delSld modSld sldOrd">
      <pc:chgData name="Abel Villanueva" userId="68a46f164430d0eb" providerId="LiveId" clId="{7D4DB5D0-4155-44B9-86EC-72CC484EE7F6}" dt="2026-06-04T19:31:49.578" v="3167" actId="1035"/>
      <pc:docMkLst>
        <pc:docMk/>
      </pc:docMkLst>
      <pc:sldChg chg="addSp delSp modSp add del mod">
        <pc:chgData name="Abel Villanueva" userId="68a46f164430d0eb" providerId="LiveId" clId="{7D4DB5D0-4155-44B9-86EC-72CC484EE7F6}" dt="2026-06-01T04:15:53.217" v="3015" actId="478"/>
        <pc:sldMkLst>
          <pc:docMk/>
          <pc:sldMk cId="620097436" sldId="257"/>
        </pc:sldMkLst>
        <pc:spChg chg="mod">
          <ac:chgData name="Abel Villanueva" userId="68a46f164430d0eb" providerId="LiveId" clId="{7D4DB5D0-4155-44B9-86EC-72CC484EE7F6}" dt="2026-05-23T21:32:03.382" v="371" actId="20577"/>
          <ac:spMkLst>
            <pc:docMk/>
            <pc:sldMk cId="620097436" sldId="257"/>
            <ac:spMk id="2" creationId="{A02D9514-4200-101E-5C27-BFACDC3AEDB6}"/>
          </ac:spMkLst>
        </pc:spChg>
      </pc:sldChg>
      <pc:sldChg chg="addSp delSp modSp add mod replId">
        <pc:chgData name="Abel Villanueva" userId="68a46f164430d0eb" providerId="LiveId" clId="{7D4DB5D0-4155-44B9-86EC-72CC484EE7F6}" dt="2026-05-24T03:07:14.885" v="816" actId="478"/>
        <pc:sldMkLst>
          <pc:docMk/>
          <pc:sldMk cId="1889424146" sldId="259"/>
        </pc:sldMkLst>
      </pc:sldChg>
      <pc:sldChg chg="modSp add mod ord">
        <pc:chgData name="Abel Villanueva" userId="68a46f164430d0eb" providerId="LiveId" clId="{7D4DB5D0-4155-44B9-86EC-72CC484EE7F6}" dt="2026-06-04T19:28:07.635" v="3066" actId="403"/>
        <pc:sldMkLst>
          <pc:docMk/>
          <pc:sldMk cId="1168176105" sldId="270"/>
        </pc:sldMkLst>
        <pc:spChg chg="mod">
          <ac:chgData name="Abel Villanueva" userId="68a46f164430d0eb" providerId="LiveId" clId="{7D4DB5D0-4155-44B9-86EC-72CC484EE7F6}" dt="2026-06-04T19:28:07.635" v="3066" actId="403"/>
          <ac:spMkLst>
            <pc:docMk/>
            <pc:sldMk cId="1168176105" sldId="270"/>
            <ac:spMk id="3" creationId="{064191FE-59EB-F074-78B4-B94D16E09195}"/>
          </ac:spMkLst>
        </pc:spChg>
      </pc:sldChg>
      <pc:sldChg chg="modSp add mod">
        <pc:chgData name="Abel Villanueva" userId="68a46f164430d0eb" providerId="LiveId" clId="{7D4DB5D0-4155-44B9-86EC-72CC484EE7F6}" dt="2026-06-04T19:28:47.305" v="3074" actId="20577"/>
        <pc:sldMkLst>
          <pc:docMk/>
          <pc:sldMk cId="1327665225" sldId="271"/>
        </pc:sldMkLst>
        <pc:spChg chg="mod">
          <ac:chgData name="Abel Villanueva" userId="68a46f164430d0eb" providerId="LiveId" clId="{7D4DB5D0-4155-44B9-86EC-72CC484EE7F6}" dt="2026-06-04T19:28:47.305" v="3074" actId="20577"/>
          <ac:spMkLst>
            <pc:docMk/>
            <pc:sldMk cId="1327665225" sldId="271"/>
            <ac:spMk id="4" creationId="{9D610D0E-015B-C4AB-76B8-409A5551B585}"/>
          </ac:spMkLst>
        </pc:spChg>
      </pc:sldChg>
      <pc:sldChg chg="addSp modSp add mod">
        <pc:chgData name="Abel Villanueva" userId="68a46f164430d0eb" providerId="LiveId" clId="{7D4DB5D0-4155-44B9-86EC-72CC484EE7F6}" dt="2026-06-04T19:28:51.167" v="3076" actId="20577"/>
        <pc:sldMkLst>
          <pc:docMk/>
          <pc:sldMk cId="2377930003" sldId="275"/>
        </pc:sldMkLst>
        <pc:spChg chg="add mod">
          <ac:chgData name="Abel Villanueva" userId="68a46f164430d0eb" providerId="LiveId" clId="{7D4DB5D0-4155-44B9-86EC-72CC484EE7F6}" dt="2026-06-04T19:28:38.636" v="3072" actId="20577"/>
          <ac:spMkLst>
            <pc:docMk/>
            <pc:sldMk cId="2377930003" sldId="275"/>
            <ac:spMk id="3" creationId="{05E83804-FA16-5CEA-6A32-8114F38962A3}"/>
          </ac:spMkLst>
        </pc:spChg>
        <pc:spChg chg="mod">
          <ac:chgData name="Abel Villanueva" userId="68a46f164430d0eb" providerId="LiveId" clId="{7D4DB5D0-4155-44B9-86EC-72CC484EE7F6}" dt="2026-06-04T19:28:51.167" v="3076" actId="20577"/>
          <ac:spMkLst>
            <pc:docMk/>
            <pc:sldMk cId="2377930003" sldId="275"/>
            <ac:spMk id="4" creationId="{2A12DC34-ABFB-6E17-32BD-D1BFC1899155}"/>
          </ac:spMkLst>
        </pc:spChg>
      </pc:sldChg>
      <pc:sldChg chg="modSp add mod">
        <pc:chgData name="Abel Villanueva" userId="68a46f164430d0eb" providerId="LiveId" clId="{7D4DB5D0-4155-44B9-86EC-72CC484EE7F6}" dt="2026-05-25T20:54:49.051" v="2696" actId="123"/>
        <pc:sldMkLst>
          <pc:docMk/>
          <pc:sldMk cId="3987756638" sldId="276"/>
        </pc:sldMkLst>
        <pc:spChg chg="mod">
          <ac:chgData name="Abel Villanueva" userId="68a46f164430d0eb" providerId="LiveId" clId="{7D4DB5D0-4155-44B9-86EC-72CC484EE7F6}" dt="2026-05-25T20:54:49.051" v="2696" actId="123"/>
          <ac:spMkLst>
            <pc:docMk/>
            <pc:sldMk cId="3987756638" sldId="276"/>
            <ac:spMk id="4" creationId="{003BFCF0-99F8-8F42-2A3E-EB5DE4358E6F}"/>
          </ac:spMkLst>
        </pc:spChg>
      </pc:sldChg>
      <pc:sldChg chg="addSp delSp modSp add mod">
        <pc:chgData name="Abel Villanueva" userId="68a46f164430d0eb" providerId="LiveId" clId="{7D4DB5D0-4155-44B9-86EC-72CC484EE7F6}" dt="2026-06-04T19:30:18.742" v="3140" actId="20577"/>
        <pc:sldMkLst>
          <pc:docMk/>
          <pc:sldMk cId="1229666061" sldId="277"/>
        </pc:sldMkLst>
        <pc:spChg chg="mod">
          <ac:chgData name="Abel Villanueva" userId="68a46f164430d0eb" providerId="LiveId" clId="{7D4DB5D0-4155-44B9-86EC-72CC484EE7F6}" dt="2026-06-04T19:30:18.742" v="3140" actId="20577"/>
          <ac:spMkLst>
            <pc:docMk/>
            <pc:sldMk cId="1229666061" sldId="277"/>
            <ac:spMk id="3" creationId="{DA0BF8C1-A861-A242-D8AF-912E1DF86D69}"/>
          </ac:spMkLst>
        </pc:spChg>
        <pc:spChg chg="add mod">
          <ac:chgData name="Abel Villanueva" userId="68a46f164430d0eb" providerId="LiveId" clId="{7D4DB5D0-4155-44B9-86EC-72CC484EE7F6}" dt="2026-06-04T19:30:15.247" v="3137" actId="20577"/>
          <ac:spMkLst>
            <pc:docMk/>
            <pc:sldMk cId="1229666061" sldId="277"/>
            <ac:spMk id="6" creationId="{E4BD3A37-ECC6-F393-8D04-98C851424DE8}"/>
          </ac:spMkLst>
        </pc:spChg>
      </pc:sldChg>
      <pc:sldChg chg="addSp delSp modSp add mod">
        <pc:chgData name="Abel Villanueva" userId="68a46f164430d0eb" providerId="LiveId" clId="{7D4DB5D0-4155-44B9-86EC-72CC484EE7F6}" dt="2026-06-04T19:30:25.481" v="3145" actId="20577"/>
        <pc:sldMkLst>
          <pc:docMk/>
          <pc:sldMk cId="2084695725" sldId="278"/>
        </pc:sldMkLst>
        <pc:spChg chg="mod">
          <ac:chgData name="Abel Villanueva" userId="68a46f164430d0eb" providerId="LiveId" clId="{7D4DB5D0-4155-44B9-86EC-72CC484EE7F6}" dt="2026-06-04T19:30:25.481" v="3145" actId="20577"/>
          <ac:spMkLst>
            <pc:docMk/>
            <pc:sldMk cId="2084695725" sldId="278"/>
            <ac:spMk id="3" creationId="{D814F9DA-A108-4361-DE6D-3CA3FF0E09C0}"/>
          </ac:spMkLst>
        </pc:spChg>
        <pc:spChg chg="add mod">
          <ac:chgData name="Abel Villanueva" userId="68a46f164430d0eb" providerId="LiveId" clId="{7D4DB5D0-4155-44B9-86EC-72CC484EE7F6}" dt="2026-06-04T19:30:22.848" v="3142" actId="20577"/>
          <ac:spMkLst>
            <pc:docMk/>
            <pc:sldMk cId="2084695725" sldId="278"/>
            <ac:spMk id="5" creationId="{A9E84642-398C-23A2-2299-3A6D461984A3}"/>
          </ac:spMkLst>
        </pc:spChg>
      </pc:sldChg>
      <pc:sldChg chg="modSp add mod ord">
        <pc:chgData name="Abel Villanueva" userId="68a46f164430d0eb" providerId="LiveId" clId="{7D4DB5D0-4155-44B9-86EC-72CC484EE7F6}" dt="2026-05-25T20:56:21.096" v="2702" actId="123"/>
        <pc:sldMkLst>
          <pc:docMk/>
          <pc:sldMk cId="3472057861" sldId="279"/>
        </pc:sldMkLst>
        <pc:spChg chg="mod">
          <ac:chgData name="Abel Villanueva" userId="68a46f164430d0eb" providerId="LiveId" clId="{7D4DB5D0-4155-44B9-86EC-72CC484EE7F6}" dt="2026-05-25T20:56:21.096" v="2702" actId="123"/>
          <ac:spMkLst>
            <pc:docMk/>
            <pc:sldMk cId="3472057861" sldId="279"/>
            <ac:spMk id="3" creationId="{8A6835D3-8D43-223E-0E81-ED33EB505E54}"/>
          </ac:spMkLst>
        </pc:spChg>
        <pc:spChg chg="mod">
          <ac:chgData name="Abel Villanueva" userId="68a46f164430d0eb" providerId="LiveId" clId="{7D4DB5D0-4155-44B9-86EC-72CC484EE7F6}" dt="2026-05-25T20:56:15.239" v="2701" actId="404"/>
          <ac:spMkLst>
            <pc:docMk/>
            <pc:sldMk cId="3472057861" sldId="279"/>
            <ac:spMk id="4" creationId="{DA97779A-85CA-8A04-D5AC-48502417BD12}"/>
          </ac:spMkLst>
        </pc:spChg>
      </pc:sldChg>
      <pc:sldChg chg="addSp delSp modSp add mod replId">
        <pc:chgData name="Abel Villanueva" userId="68a46f164430d0eb" providerId="LiveId" clId="{7D4DB5D0-4155-44B9-86EC-72CC484EE7F6}" dt="2026-06-04T19:30:33.553" v="3150" actId="20577"/>
        <pc:sldMkLst>
          <pc:docMk/>
          <pc:sldMk cId="841366668" sldId="280"/>
        </pc:sldMkLst>
        <pc:spChg chg="mod">
          <ac:chgData name="Abel Villanueva" userId="68a46f164430d0eb" providerId="LiveId" clId="{7D4DB5D0-4155-44B9-86EC-72CC484EE7F6}" dt="2026-06-04T19:30:33.553" v="3150" actId="20577"/>
          <ac:spMkLst>
            <pc:docMk/>
            <pc:sldMk cId="841366668" sldId="280"/>
            <ac:spMk id="3" creationId="{1E32DC83-0772-3634-5981-245ED9DCE5A9}"/>
          </ac:spMkLst>
        </pc:spChg>
        <pc:spChg chg="add mod">
          <ac:chgData name="Abel Villanueva" userId="68a46f164430d0eb" providerId="LiveId" clId="{7D4DB5D0-4155-44B9-86EC-72CC484EE7F6}" dt="2026-06-04T19:30:30.316" v="3147" actId="20577"/>
          <ac:spMkLst>
            <pc:docMk/>
            <pc:sldMk cId="841366668" sldId="280"/>
            <ac:spMk id="5" creationId="{D736DD9A-E734-C1B5-2CE4-94ED74D4E901}"/>
          </ac:spMkLst>
        </pc:spChg>
      </pc:sldChg>
      <pc:sldChg chg="addSp delSp modSp add mod">
        <pc:chgData name="Abel Villanueva" userId="68a46f164430d0eb" providerId="LiveId" clId="{7D4DB5D0-4155-44B9-86EC-72CC484EE7F6}" dt="2026-06-04T19:30:40.083" v="3155" actId="20577"/>
        <pc:sldMkLst>
          <pc:docMk/>
          <pc:sldMk cId="3526020045" sldId="281"/>
        </pc:sldMkLst>
        <pc:spChg chg="mod">
          <ac:chgData name="Abel Villanueva" userId="68a46f164430d0eb" providerId="LiveId" clId="{7D4DB5D0-4155-44B9-86EC-72CC484EE7F6}" dt="2026-06-04T19:30:40.083" v="3155" actId="20577"/>
          <ac:spMkLst>
            <pc:docMk/>
            <pc:sldMk cId="3526020045" sldId="281"/>
            <ac:spMk id="3" creationId="{94091367-9E40-FD49-129A-E665BCF1A41E}"/>
          </ac:spMkLst>
        </pc:spChg>
        <pc:spChg chg="add mod">
          <ac:chgData name="Abel Villanueva" userId="68a46f164430d0eb" providerId="LiveId" clId="{7D4DB5D0-4155-44B9-86EC-72CC484EE7F6}" dt="2026-06-04T19:30:37.552" v="3152" actId="20577"/>
          <ac:spMkLst>
            <pc:docMk/>
            <pc:sldMk cId="3526020045" sldId="281"/>
            <ac:spMk id="5" creationId="{78E41831-6369-ADDF-273E-477A701D0630}"/>
          </ac:spMkLst>
        </pc:spChg>
      </pc:sldChg>
      <pc:sldChg chg="addSp delSp modSp add mod replId">
        <pc:chgData name="Abel Villanueva" userId="68a46f164430d0eb" providerId="LiveId" clId="{7D4DB5D0-4155-44B9-86EC-72CC484EE7F6}" dt="2026-06-04T19:30:46.977" v="3160" actId="20577"/>
        <pc:sldMkLst>
          <pc:docMk/>
          <pc:sldMk cId="3358888071" sldId="282"/>
        </pc:sldMkLst>
        <pc:spChg chg="mod">
          <ac:chgData name="Abel Villanueva" userId="68a46f164430d0eb" providerId="LiveId" clId="{7D4DB5D0-4155-44B9-86EC-72CC484EE7F6}" dt="2026-06-04T19:30:44.193" v="3158" actId="20577"/>
          <ac:spMkLst>
            <pc:docMk/>
            <pc:sldMk cId="3358888071" sldId="282"/>
            <ac:spMk id="3" creationId="{B9279E27-DCAC-8395-169A-AD913D961B32}"/>
          </ac:spMkLst>
        </pc:spChg>
        <pc:spChg chg="add mod">
          <ac:chgData name="Abel Villanueva" userId="68a46f164430d0eb" providerId="LiveId" clId="{7D4DB5D0-4155-44B9-86EC-72CC484EE7F6}" dt="2026-06-04T19:30:46.977" v="3160" actId="20577"/>
          <ac:spMkLst>
            <pc:docMk/>
            <pc:sldMk cId="3358888071" sldId="282"/>
            <ac:spMk id="5" creationId="{9FDF2089-1D36-B931-59D5-C617B1C8F11E}"/>
          </ac:spMkLst>
        </pc:spChg>
      </pc:sldChg>
      <pc:sldChg chg="modSp add mod">
        <pc:chgData name="Abel Villanueva" userId="68a46f164430d0eb" providerId="LiveId" clId="{7D4DB5D0-4155-44B9-86EC-72CC484EE7F6}" dt="2026-05-25T21:10:24.920" v="2893" actId="404"/>
        <pc:sldMkLst>
          <pc:docMk/>
          <pc:sldMk cId="3064621191" sldId="283"/>
        </pc:sldMkLst>
        <pc:spChg chg="mod">
          <ac:chgData name="Abel Villanueva" userId="68a46f164430d0eb" providerId="LiveId" clId="{7D4DB5D0-4155-44B9-86EC-72CC484EE7F6}" dt="2026-05-25T21:10:24.920" v="2893" actId="404"/>
          <ac:spMkLst>
            <pc:docMk/>
            <pc:sldMk cId="3064621191" sldId="283"/>
            <ac:spMk id="4" creationId="{2FD89234-B49D-B738-A33E-A44EC5452238}"/>
          </ac:spMkLst>
        </pc:spChg>
      </pc:sldChg>
      <pc:sldChg chg="addSp modSp add mod">
        <pc:chgData name="Abel Villanueva" userId="68a46f164430d0eb" providerId="LiveId" clId="{7D4DB5D0-4155-44B9-86EC-72CC484EE7F6}" dt="2026-05-25T20:13:20.086" v="2402" actId="14100"/>
        <pc:sldMkLst>
          <pc:docMk/>
          <pc:sldMk cId="1482320547" sldId="284"/>
        </pc:sldMkLst>
        <pc:spChg chg="add mod">
          <ac:chgData name="Abel Villanueva" userId="68a46f164430d0eb" providerId="LiveId" clId="{7D4DB5D0-4155-44B9-86EC-72CC484EE7F6}" dt="2026-05-25T20:13:20.086" v="2402" actId="14100"/>
          <ac:spMkLst>
            <pc:docMk/>
            <pc:sldMk cId="1482320547" sldId="284"/>
            <ac:spMk id="3" creationId="{5E355273-E9DB-2105-A947-C3298880A945}"/>
          </ac:spMkLst>
        </pc:spChg>
        <pc:spChg chg="mod">
          <ac:chgData name="Abel Villanueva" userId="68a46f164430d0eb" providerId="LiveId" clId="{7D4DB5D0-4155-44B9-86EC-72CC484EE7F6}" dt="2026-05-25T20:10:19.319" v="2355" actId="123"/>
          <ac:spMkLst>
            <pc:docMk/>
            <pc:sldMk cId="1482320547" sldId="284"/>
            <ac:spMk id="4" creationId="{273F793E-99E8-31BE-EC86-B0FDF87103A7}"/>
          </ac:spMkLst>
        </pc:spChg>
      </pc:sldChg>
      <pc:sldChg chg="modSp add mod">
        <pc:chgData name="Abel Villanueva" userId="68a46f164430d0eb" providerId="LiveId" clId="{7D4DB5D0-4155-44B9-86EC-72CC484EE7F6}" dt="2026-06-04T19:30:10.901" v="3135" actId="20577"/>
        <pc:sldMkLst>
          <pc:docMk/>
          <pc:sldMk cId="3584234361" sldId="285"/>
        </pc:sldMkLst>
        <pc:spChg chg="mod">
          <ac:chgData name="Abel Villanueva" userId="68a46f164430d0eb" providerId="LiveId" clId="{7D4DB5D0-4155-44B9-86EC-72CC484EE7F6}" dt="2026-06-04T19:30:10.901" v="3135" actId="20577"/>
          <ac:spMkLst>
            <pc:docMk/>
            <pc:sldMk cId="3584234361" sldId="285"/>
            <ac:spMk id="3" creationId="{8444EC09-EEB4-A8DB-8984-004DDFF3206D}"/>
          </ac:spMkLst>
        </pc:spChg>
        <pc:spChg chg="mod">
          <ac:chgData name="Abel Villanueva" userId="68a46f164430d0eb" providerId="LiveId" clId="{7D4DB5D0-4155-44B9-86EC-72CC484EE7F6}" dt="2026-06-04T19:30:07.147" v="3132" actId="20577"/>
          <ac:spMkLst>
            <pc:docMk/>
            <pc:sldMk cId="3584234361" sldId="285"/>
            <ac:spMk id="4" creationId="{A4B4443A-FF9E-EBAD-FD8B-24DFD7526E21}"/>
          </ac:spMkLst>
        </pc:spChg>
      </pc:sldChg>
      <pc:sldChg chg="modSp add mod">
        <pc:chgData name="Abel Villanueva" userId="68a46f164430d0eb" providerId="LiveId" clId="{7D4DB5D0-4155-44B9-86EC-72CC484EE7F6}" dt="2026-06-04T19:31:12.527" v="3162" actId="255"/>
        <pc:sldMkLst>
          <pc:docMk/>
          <pc:sldMk cId="1284632392" sldId="286"/>
        </pc:sldMkLst>
        <pc:spChg chg="mod">
          <ac:chgData name="Abel Villanueva" userId="68a46f164430d0eb" providerId="LiveId" clId="{7D4DB5D0-4155-44B9-86EC-72CC484EE7F6}" dt="2026-06-04T19:31:12.527" v="3162" actId="255"/>
          <ac:spMkLst>
            <pc:docMk/>
            <pc:sldMk cId="1284632392" sldId="286"/>
            <ac:spMk id="3" creationId="{929A61E6-F530-B441-7908-C92BC650FC55}"/>
          </ac:spMkLst>
        </pc:spChg>
        <pc:spChg chg="mod">
          <ac:chgData name="Abel Villanueva" userId="68a46f164430d0eb" providerId="LiveId" clId="{7D4DB5D0-4155-44B9-86EC-72CC484EE7F6}" dt="2026-05-25T20:49:48.291" v="2622" actId="5793"/>
          <ac:spMkLst>
            <pc:docMk/>
            <pc:sldMk cId="1284632392" sldId="286"/>
            <ac:spMk id="4" creationId="{988DEC8D-42B1-6D4B-10D6-EC074053DE95}"/>
          </ac:spMkLst>
        </pc:spChg>
      </pc:sldChg>
      <pc:sldChg chg="modSp add mod">
        <pc:chgData name="Abel Villanueva" userId="68a46f164430d0eb" providerId="LiveId" clId="{7D4DB5D0-4155-44B9-86EC-72CC484EE7F6}" dt="2026-06-04T19:31:49.578" v="3167" actId="1035"/>
        <pc:sldMkLst>
          <pc:docMk/>
          <pc:sldMk cId="1496375036" sldId="287"/>
        </pc:sldMkLst>
        <pc:spChg chg="mod">
          <ac:chgData name="Abel Villanueva" userId="68a46f164430d0eb" providerId="LiveId" clId="{7D4DB5D0-4155-44B9-86EC-72CC484EE7F6}" dt="2026-06-04T19:31:49.578" v="3167" actId="1035"/>
          <ac:spMkLst>
            <pc:docMk/>
            <pc:sldMk cId="1496375036" sldId="287"/>
            <ac:spMk id="3" creationId="{72EB26B8-9752-AEA3-9DDD-0536E45E3E3A}"/>
          </ac:spMkLst>
        </pc:spChg>
        <pc:spChg chg="mod">
          <ac:chgData name="Abel Villanueva" userId="68a46f164430d0eb" providerId="LiveId" clId="{7D4DB5D0-4155-44B9-86EC-72CC484EE7F6}" dt="2026-05-25T20:50:06.136" v="2657" actId="5793"/>
          <ac:spMkLst>
            <pc:docMk/>
            <pc:sldMk cId="1496375036" sldId="287"/>
            <ac:spMk id="4" creationId="{521996B9-4906-8781-599C-48D028C1F070}"/>
          </ac:spMkLst>
        </pc:spChg>
      </pc:sldChg>
      <pc:sldChg chg="modSp add mod">
        <pc:chgData name="Abel Villanueva" userId="68a46f164430d0eb" providerId="LiveId" clId="{7D4DB5D0-4155-44B9-86EC-72CC484EE7F6}" dt="2026-06-04T19:29:29.803" v="3104" actId="1036"/>
        <pc:sldMkLst>
          <pc:docMk/>
          <pc:sldMk cId="3369357855" sldId="288"/>
        </pc:sldMkLst>
        <pc:spChg chg="mod">
          <ac:chgData name="Abel Villanueva" userId="68a46f164430d0eb" providerId="LiveId" clId="{7D4DB5D0-4155-44B9-86EC-72CC484EE7F6}" dt="2026-06-04T19:29:29.803" v="3104" actId="1036"/>
          <ac:spMkLst>
            <pc:docMk/>
            <pc:sldMk cId="3369357855" sldId="288"/>
            <ac:spMk id="3" creationId="{F2DD1E4E-C4C3-DE0E-C7DD-0C1B0445CD2F}"/>
          </ac:spMkLst>
        </pc:spChg>
        <pc:spChg chg="mod">
          <ac:chgData name="Abel Villanueva" userId="68a46f164430d0eb" providerId="LiveId" clId="{7D4DB5D0-4155-44B9-86EC-72CC484EE7F6}" dt="2026-05-27T03:28:02.389" v="2995" actId="404"/>
          <ac:spMkLst>
            <pc:docMk/>
            <pc:sldMk cId="3369357855" sldId="288"/>
            <ac:spMk id="4" creationId="{7FBD6581-7712-863D-B9D9-BC00E8530B82}"/>
          </ac:spMkLst>
        </pc:spChg>
      </pc:sldChg>
      <pc:sldChg chg="addSp delSp modSp add mod">
        <pc:chgData name="Abel Villanueva" userId="68a46f164430d0eb" providerId="LiveId" clId="{7D4DB5D0-4155-44B9-86EC-72CC484EE7F6}" dt="2026-06-04T19:29:55.707" v="3130" actId="404"/>
        <pc:sldMkLst>
          <pc:docMk/>
          <pc:sldMk cId="2786505250" sldId="289"/>
        </pc:sldMkLst>
        <pc:spChg chg="mod">
          <ac:chgData name="Abel Villanueva" userId="68a46f164430d0eb" providerId="LiveId" clId="{7D4DB5D0-4155-44B9-86EC-72CC484EE7F6}" dt="2026-06-04T19:29:55.707" v="3130" actId="404"/>
          <ac:spMkLst>
            <pc:docMk/>
            <pc:sldMk cId="2786505250" sldId="289"/>
            <ac:spMk id="3" creationId="{1E1AB6BF-0BFB-7268-B887-0223255DF23C}"/>
          </ac:spMkLst>
        </pc:spChg>
        <pc:spChg chg="add mod">
          <ac:chgData name="Abel Villanueva" userId="68a46f164430d0eb" providerId="LiveId" clId="{7D4DB5D0-4155-44B9-86EC-72CC484EE7F6}" dt="2026-05-27T03:27:56.795" v="2993" actId="122"/>
          <ac:spMkLst>
            <pc:docMk/>
            <pc:sldMk cId="2786505250" sldId="289"/>
            <ac:spMk id="5" creationId="{3617A720-3677-CEC8-852A-C688101C9FE3}"/>
          </ac:spMkLst>
        </pc:spChg>
      </pc:sldChg>
      <pc:sldChg chg="add">
        <pc:chgData name="Abel Villanueva" userId="68a46f164430d0eb" providerId="LiveId" clId="{7D4DB5D0-4155-44B9-86EC-72CC484EE7F6}" dt="2026-06-01T04:15:48.739" v="3014" actId="2890"/>
        <pc:sldMkLst>
          <pc:docMk/>
          <pc:sldMk cId="1044248471" sldId="290"/>
        </pc:sldMkLst>
      </pc:sldChg>
      <pc:sldChg chg="addSp modSp add mod">
        <pc:chgData name="Abel Villanueva" userId="68a46f164430d0eb" providerId="LiveId" clId="{7D4DB5D0-4155-44B9-86EC-72CC484EE7F6}" dt="2026-06-04T19:27:48.598" v="3064" actId="1036"/>
        <pc:sldMkLst>
          <pc:docMk/>
          <pc:sldMk cId="303211000" sldId="291"/>
        </pc:sldMkLst>
        <pc:spChg chg="add mod">
          <ac:chgData name="Abel Villanueva" userId="68a46f164430d0eb" providerId="LiveId" clId="{7D4DB5D0-4155-44B9-86EC-72CC484EE7F6}" dt="2026-06-01T04:22:55.415" v="3059" actId="113"/>
          <ac:spMkLst>
            <pc:docMk/>
            <pc:sldMk cId="303211000" sldId="291"/>
            <ac:spMk id="3" creationId="{837BADED-58C2-B1EE-401A-8F9FB7576953}"/>
          </ac:spMkLst>
        </pc:spChg>
        <pc:spChg chg="mod">
          <ac:chgData name="Abel Villanueva" userId="68a46f164430d0eb" providerId="LiveId" clId="{7D4DB5D0-4155-44B9-86EC-72CC484EE7F6}" dt="2026-06-04T19:27:48.598" v="3064" actId="1036"/>
          <ac:spMkLst>
            <pc:docMk/>
            <pc:sldMk cId="303211000" sldId="291"/>
            <ac:spMk id="7" creationId="{B55009DB-78E4-C385-92FB-939762B6E1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9CA64-361D-5280-6A80-8DBC2CC49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097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9F8A8-87C7-3283-0D07-8A601AEF8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E3EFA40-9AC8-84A0-C11E-5C238D1ABF9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7779A-85CA-8A04-D5AC-48502417BD12}"/>
              </a:ext>
            </a:extLst>
          </p:cNvPr>
          <p:cNvSpPr txBox="1"/>
          <p:nvPr/>
        </p:nvSpPr>
        <p:spPr>
          <a:xfrm>
            <a:off x="58738" y="-190500"/>
            <a:ext cx="180768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solidFill>
                  <a:srgbClr val="FF0000"/>
                </a:solidFill>
                <a:latin typeface="Abadi" panose="020B0604020104020204" pitchFamily="34" charset="0"/>
              </a:rPr>
              <a:t>Preparándome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6835D3-8D43-223E-0E81-ED33EB505E54}"/>
              </a:ext>
            </a:extLst>
          </p:cNvPr>
          <p:cNvSpPr txBox="1"/>
          <p:nvPr/>
        </p:nvSpPr>
        <p:spPr>
          <a:xfrm>
            <a:off x="76200" y="1409700"/>
            <a:ext cx="18076862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6000" dirty="0">
                <a:latin typeface="Abadi" panose="020B0604020104020204" pitchFamily="34" charset="0"/>
              </a:rPr>
              <a:t>Prepararse para ser pastor requiere cultivar un amor profundo por las Escrituras, por Dios y por las personas —por todas las personas—, más allá del mero conocimiento académico.</a:t>
            </a:r>
          </a:p>
          <a:p>
            <a:pPr algn="just"/>
            <a:endParaRPr lang="es-ES" sz="2800" dirty="0">
              <a:latin typeface="Abadi" panose="020B0604020104020204" pitchFamily="34" charset="0"/>
            </a:endParaRPr>
          </a:p>
          <a:p>
            <a:pPr algn="just"/>
            <a:r>
              <a:rPr lang="es-ES" sz="6000" dirty="0">
                <a:latin typeface="Abadi" panose="020B0604020104020204" pitchFamily="34" charset="0"/>
              </a:rPr>
              <a:t>Enfóquese en generar confianza, en desarrollar una predicación pastoral centrada en Cristo y en adquirir habilidades prácticas de liderazgo.</a:t>
            </a:r>
          </a:p>
        </p:txBody>
      </p:sp>
    </p:spTree>
    <p:extLst>
      <p:ext uri="{BB962C8B-B14F-4D97-AF65-F5344CB8AC3E}">
        <p14:creationId xmlns:p14="http://schemas.microsoft.com/office/powerpoint/2010/main" val="347205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A6B5B-49FF-7C6F-AC31-B2A92C313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55F08B-DA0A-1048-065B-B2C2F24BDB0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D6581-7712-863D-B9D9-BC00E8530B82}"/>
              </a:ext>
            </a:extLst>
          </p:cNvPr>
          <p:cNvSpPr txBox="1"/>
          <p:nvPr/>
        </p:nvSpPr>
        <p:spPr>
          <a:xfrm>
            <a:off x="134938" y="-63163"/>
            <a:ext cx="180768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  <a:latin typeface="Abadi" panose="020B0604020104020204" pitchFamily="34" charset="0"/>
              </a:rPr>
              <a:t>Las 4 responsabilidades fundamentales del pastor:</a:t>
            </a:r>
            <a:endParaRPr lang="en-US" sz="54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DD1E4E-C4C3-DE0E-C7DD-0C1B0445CD2F}"/>
              </a:ext>
            </a:extLst>
          </p:cNvPr>
          <p:cNvSpPr txBox="1"/>
          <p:nvPr/>
        </p:nvSpPr>
        <p:spPr>
          <a:xfrm>
            <a:off x="228600" y="1377732"/>
            <a:ext cx="17754600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1. Enseñanza y predicación: </a:t>
            </a:r>
            <a:r>
              <a:rPr lang="es-ES" sz="6000" dirty="0">
                <a:latin typeface="Abadi" panose="020B0604020104020204" pitchFamily="34" charset="0"/>
              </a:rPr>
              <a:t>Impartir sermones y enseñar la verdad bíblica para cimentar a la congregación en una doctrina sólida e inspirar el crecimiento espiritual.</a:t>
            </a:r>
          </a:p>
          <a:p>
            <a:pPr algn="just"/>
            <a:endParaRPr lang="en-US" dirty="0">
              <a:latin typeface="Abadi" panose="020B0604020104020204" pitchFamily="34" charset="0"/>
            </a:endParaRPr>
          </a:p>
          <a:p>
            <a:pPr algn="just"/>
            <a:r>
              <a:rPr lang="es-E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2. Liderazgo espiritual: </a:t>
            </a:r>
            <a:r>
              <a:rPr lang="es-ES" sz="6000" dirty="0">
                <a:latin typeface="Abadi" panose="020B0604020104020204" pitchFamily="34" charset="0"/>
              </a:rPr>
              <a:t>Equipar y empoderar a los miembros de la iglesia para que descubran sus propios dones espirituales y realicen la labor del ministerio en sus comunidades.</a:t>
            </a:r>
            <a:endParaRPr lang="en-US" sz="6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5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AF00E-177C-43BB-962E-BDDCCDD08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A371895-13F1-147D-E6B0-8C6293F3471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AB6BF-0BFB-7268-B887-0223255DF23C}"/>
              </a:ext>
            </a:extLst>
          </p:cNvPr>
          <p:cNvSpPr txBox="1"/>
          <p:nvPr/>
        </p:nvSpPr>
        <p:spPr>
          <a:xfrm>
            <a:off x="152400" y="1104900"/>
            <a:ext cx="17983200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3. Cuidado pastoral: </a:t>
            </a:r>
            <a:r>
              <a:rPr lang="es-ES" sz="6000" dirty="0">
                <a:latin typeface="Abadi" panose="020B0604020104020204" pitchFamily="34" charset="0"/>
              </a:rPr>
              <a:t>Brindar orientación espiritual, apoyo en el duelo, oración y consejería a personas que atraviesan luchas personales y transiciones vitales.</a:t>
            </a:r>
            <a:endParaRPr lang="en-US" sz="6000" dirty="0">
              <a:latin typeface="Abadi" panose="020B0604020104020204" pitchFamily="34" charset="0"/>
            </a:endParaRPr>
          </a:p>
          <a:p>
            <a:pPr algn="just"/>
            <a:endParaRPr lang="es-ES" dirty="0">
              <a:latin typeface="Abadi" panose="020B0604020104020204" pitchFamily="34" charset="0"/>
            </a:endParaRPr>
          </a:p>
          <a:p>
            <a:pPr algn="just"/>
            <a:r>
              <a:rPr lang="es-E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4. Supervisión y administración: </a:t>
            </a:r>
            <a:r>
              <a:rPr lang="es-ES" sz="6000" dirty="0">
                <a:latin typeface="Abadi" panose="020B0604020104020204" pitchFamily="34" charset="0"/>
              </a:rPr>
              <a:t>Gestionar las operaciones diarias de la iglesia y oficiar ritos sagrados tales como bautismos, dedicaciones, bodas, funerales y la Mesa del Señor.</a:t>
            </a:r>
            <a:endParaRPr lang="en-US" sz="6000" dirty="0"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7A720-3677-CEC8-852A-C688101C9FE3}"/>
              </a:ext>
            </a:extLst>
          </p:cNvPr>
          <p:cNvSpPr txBox="1"/>
          <p:nvPr/>
        </p:nvSpPr>
        <p:spPr>
          <a:xfrm>
            <a:off x="134938" y="-63163"/>
            <a:ext cx="180768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  <a:latin typeface="Abadi" panose="020B0604020104020204" pitchFamily="34" charset="0"/>
              </a:rPr>
              <a:t>Las 4 responsabilidades fundamentales del pastor:</a:t>
            </a:r>
            <a:endParaRPr lang="en-US" sz="54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0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E9DD3-C057-4B33-FB54-3C518521B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46B95F7-6997-6C6B-296B-8F89FB7091D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4443A-FF9E-EBAD-FD8B-24DFD7526E21}"/>
              </a:ext>
            </a:extLst>
          </p:cNvPr>
          <p:cNvSpPr txBox="1"/>
          <p:nvPr/>
        </p:nvSpPr>
        <p:spPr>
          <a:xfrm>
            <a:off x="58738" y="-19229"/>
            <a:ext cx="180768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solidFill>
                  <a:srgbClr val="FF0000"/>
                </a:solidFill>
                <a:latin typeface="Abadi" panose="020B0604020104020204" pitchFamily="34" charset="0"/>
              </a:rPr>
              <a:t>6 Áreas clave de enfoque</a:t>
            </a:r>
            <a:endParaRPr lang="en-US" sz="72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4EC09-EEB4-A8DB-8984-004DDFF3206D}"/>
              </a:ext>
            </a:extLst>
          </p:cNvPr>
          <p:cNvSpPr txBox="1"/>
          <p:nvPr/>
        </p:nvSpPr>
        <p:spPr>
          <a:xfrm>
            <a:off x="76200" y="2298323"/>
            <a:ext cx="1807686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6600" b="1" dirty="0">
                <a:solidFill>
                  <a:srgbClr val="FFFF00"/>
                </a:solidFill>
                <a:latin typeface="Abadi" panose="020B0604020104020204" pitchFamily="34" charset="0"/>
              </a:rPr>
              <a:t>1. Predicación fiel: </a:t>
            </a:r>
            <a:r>
              <a:rPr lang="es-ES" sz="6000" dirty="0">
                <a:latin typeface="Abadi" panose="020B0604020104020204" pitchFamily="34" charset="0"/>
              </a:rPr>
              <a:t>Asegurar que sean capaces de enseñar la palabra de Dios con fidelidad.</a:t>
            </a:r>
            <a:endParaRPr lang="en-US" sz="6000" dirty="0">
              <a:latin typeface="Abadi" panose="020B0604020104020204" pitchFamily="34" charset="0"/>
            </a:endParaRPr>
          </a:p>
          <a:p>
            <a:endParaRPr lang="en-US" sz="6000" dirty="0">
              <a:latin typeface="Abadi" panose="020B0604020104020204" pitchFamily="34" charset="0"/>
            </a:endParaRPr>
          </a:p>
          <a:p>
            <a:pPr algn="just"/>
            <a:r>
              <a:rPr lang="en-US" sz="6000" dirty="0">
                <a:latin typeface="Abadi" panose="020B0604020104020204" pitchFamily="34" charset="0"/>
              </a:rPr>
              <a:t>2 Tim 4:2 -- </a:t>
            </a:r>
            <a:r>
              <a:rPr lang="es-ES" sz="6000" dirty="0">
                <a:latin typeface="Abadi" panose="020B0604020104020204" pitchFamily="34" charset="0"/>
              </a:rPr>
              <a:t>que prediques la palabra; que instes a tiempo y fuera de tiempo; redarguye, reprende, exhorta con toda paciencia y doctrina.</a:t>
            </a:r>
            <a:endParaRPr lang="en-US" sz="6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3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E0FA9-F02B-3BA5-5C31-7ACAC062A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AD5700A-3CA6-A632-EA75-05587382093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BF8C1-A861-A242-D8AF-912E1DF86D69}"/>
              </a:ext>
            </a:extLst>
          </p:cNvPr>
          <p:cNvSpPr txBox="1"/>
          <p:nvPr/>
        </p:nvSpPr>
        <p:spPr>
          <a:xfrm>
            <a:off x="76200" y="2035969"/>
            <a:ext cx="18076862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2. Cuidado pastoral: </a:t>
            </a:r>
            <a:r>
              <a:rPr lang="es-ES" sz="5400" dirty="0">
                <a:latin typeface="Abadi" panose="020B0604020104020204" pitchFamily="34" charset="0"/>
              </a:rPr>
              <a:t>Capacitarlos en consejería, la visita a los enfermos y como manejar la crisis dentro de la iglesia.</a:t>
            </a:r>
            <a:endParaRPr lang="en-US" sz="5400" dirty="0">
              <a:latin typeface="Abadi" panose="020B0604020104020204" pitchFamily="34" charset="0"/>
            </a:endParaRPr>
          </a:p>
          <a:p>
            <a:pPr algn="just"/>
            <a:endParaRPr lang="en-US" sz="3200" dirty="0">
              <a:latin typeface="Abadi" panose="020B0604020104020204" pitchFamily="34" charset="0"/>
            </a:endParaRPr>
          </a:p>
          <a:p>
            <a:pPr algn="just"/>
            <a:r>
              <a:rPr lang="en-US" sz="5400" dirty="0">
                <a:latin typeface="Abadi" panose="020B0604020104020204" pitchFamily="34" charset="0"/>
              </a:rPr>
              <a:t>Proverbios 11:14 - </a:t>
            </a:r>
            <a:r>
              <a:rPr lang="es-ES" sz="5400" dirty="0">
                <a:latin typeface="Abadi" panose="020B0604020104020204" pitchFamily="34" charset="0"/>
              </a:rPr>
              <a:t>Donde no hay dirección sabia, caerá el pueblo; Mas en la multitud de consejeros hay seguridad.</a:t>
            </a:r>
          </a:p>
          <a:p>
            <a:pPr algn="just"/>
            <a:endParaRPr lang="en-US" sz="3200" dirty="0">
              <a:latin typeface="Abadi" panose="020B0604020104020204" pitchFamily="34" charset="0"/>
            </a:endParaRPr>
          </a:p>
          <a:p>
            <a:pPr algn="just"/>
            <a:r>
              <a:rPr lang="en-US" sz="5400" dirty="0">
                <a:latin typeface="Abadi" panose="020B0604020104020204" pitchFamily="34" charset="0"/>
              </a:rPr>
              <a:t>Salmo 32:8 - </a:t>
            </a:r>
            <a:r>
              <a:rPr lang="es-ES" sz="5400" dirty="0">
                <a:latin typeface="Abadi" panose="020B0604020104020204" pitchFamily="34" charset="0"/>
              </a:rPr>
              <a:t>Te haré entender, y te enseñaré el camino en que debes andar; Sobre ti fijaré mis ojos.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BD3A37-ECC6-F393-8D04-98C851424DE8}"/>
              </a:ext>
            </a:extLst>
          </p:cNvPr>
          <p:cNvSpPr txBox="1"/>
          <p:nvPr/>
        </p:nvSpPr>
        <p:spPr>
          <a:xfrm>
            <a:off x="58738" y="-38100"/>
            <a:ext cx="18076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6 Áreas clave de enfoque</a:t>
            </a:r>
            <a:endParaRPr lang="en-US" sz="6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6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6FFDF-D3FB-4ED3-0DB0-CBD49841D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43972A-172E-B891-D69E-4A99DD4A09F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4F9DA-A108-4361-DE6D-3CA3FF0E09C0}"/>
              </a:ext>
            </a:extLst>
          </p:cNvPr>
          <p:cNvSpPr txBox="1"/>
          <p:nvPr/>
        </p:nvSpPr>
        <p:spPr>
          <a:xfrm>
            <a:off x="152400" y="1676073"/>
            <a:ext cx="1807686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6600" b="1" dirty="0">
                <a:solidFill>
                  <a:srgbClr val="FFFF00"/>
                </a:solidFill>
                <a:latin typeface="Abadi" panose="020B0604020104020204" pitchFamily="34" charset="0"/>
              </a:rPr>
              <a:t>3. Pastoreo de la congregación: </a:t>
            </a:r>
            <a:r>
              <a:rPr lang="es-ES" sz="6000" dirty="0">
                <a:latin typeface="Abadi" panose="020B0604020104020204" pitchFamily="34" charset="0"/>
              </a:rPr>
              <a:t>Enseñarles a amar y liderar a la comunidad eclesiástica.</a:t>
            </a:r>
            <a:endParaRPr lang="en-US" sz="6000" dirty="0">
              <a:latin typeface="Abadi" panose="020B0604020104020204" pitchFamily="34" charset="0"/>
            </a:endParaRPr>
          </a:p>
          <a:p>
            <a:endParaRPr lang="en-US" sz="3200" dirty="0">
              <a:latin typeface="Abadi" panose="020B0604020104020204" pitchFamily="34" charset="0"/>
            </a:endParaRPr>
          </a:p>
          <a:p>
            <a:pPr algn="just"/>
            <a:r>
              <a:rPr lang="en-US" sz="5400" dirty="0">
                <a:latin typeface="Abadi" panose="020B0604020104020204" pitchFamily="34" charset="0"/>
              </a:rPr>
              <a:t>1 Pedro 5 -- </a:t>
            </a:r>
            <a:r>
              <a:rPr lang="es-ES" sz="5400" dirty="0">
                <a:latin typeface="Abadi" panose="020B0604020104020204" pitchFamily="34" charset="0"/>
              </a:rPr>
              <a:t>Apacentad la grey de Dios que está entre vosotros, cuidando de ella, no por fuerza, sino voluntariamente; no por ganancia deshonesta, sino con ánimo pronto; </a:t>
            </a:r>
            <a:r>
              <a:rPr lang="es-ES" sz="5400" b="1" baseline="30000" dirty="0">
                <a:latin typeface="Abadi" panose="020B0604020104020204" pitchFamily="34" charset="0"/>
              </a:rPr>
              <a:t>3 </a:t>
            </a:r>
            <a:r>
              <a:rPr lang="es-ES" sz="5400" dirty="0">
                <a:latin typeface="Abadi" panose="020B0604020104020204" pitchFamily="34" charset="0"/>
              </a:rPr>
              <a:t>no como teniendo señorío sobre los que están a vuestro cuidado, sino siendo ejemplos de la grey.</a:t>
            </a:r>
            <a:endParaRPr lang="en-US" sz="5400" dirty="0"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84642-398C-23A2-2299-3A6D461984A3}"/>
              </a:ext>
            </a:extLst>
          </p:cNvPr>
          <p:cNvSpPr txBox="1"/>
          <p:nvPr/>
        </p:nvSpPr>
        <p:spPr>
          <a:xfrm>
            <a:off x="58738" y="-38100"/>
            <a:ext cx="18076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6 Áreas clave de enfoque</a:t>
            </a:r>
            <a:endParaRPr lang="en-US" sz="6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95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1CB85-AC81-F1FB-77EC-4242E0DE6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7E71697-E229-65EB-728B-3CC37C69EDD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32DC83-0772-3634-5981-245ED9DCE5A9}"/>
              </a:ext>
            </a:extLst>
          </p:cNvPr>
          <p:cNvSpPr txBox="1"/>
          <p:nvPr/>
        </p:nvSpPr>
        <p:spPr>
          <a:xfrm>
            <a:off x="76200" y="1597640"/>
            <a:ext cx="18076862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6600" b="1" dirty="0">
                <a:solidFill>
                  <a:srgbClr val="FFFF00"/>
                </a:solidFill>
                <a:latin typeface="Abadi" panose="020B0604020104020204" pitchFamily="34" charset="0"/>
              </a:rPr>
              <a:t>4. Ministerio modelado: </a:t>
            </a:r>
            <a:r>
              <a:rPr lang="es-ES" sz="6000" dirty="0">
                <a:latin typeface="Abadi" panose="020B0604020104020204" pitchFamily="34" charset="0"/>
              </a:rPr>
              <a:t>Invitarlos a participar en su vida cotidiana y en su ministerio, permitiéndoles observar cómo usted ejerce el pastoreo, maneja situaciones difíciles de cuidado pastoral y dirige los asuntos de la iglesia.</a:t>
            </a:r>
            <a:endParaRPr lang="en-US" sz="6000" dirty="0">
              <a:latin typeface="Abadi" panose="020B0604020104020204" pitchFamily="34" charset="0"/>
            </a:endParaRPr>
          </a:p>
          <a:p>
            <a:pPr algn="just"/>
            <a:endParaRPr lang="en-US" sz="4000" dirty="0">
              <a:latin typeface="Abadi" panose="020B0604020104020204" pitchFamily="34" charset="0"/>
            </a:endParaRPr>
          </a:p>
          <a:p>
            <a:pPr algn="just"/>
            <a:r>
              <a:rPr lang="en-US" sz="6000" dirty="0">
                <a:latin typeface="Abadi" panose="020B0604020104020204" pitchFamily="34" charset="0"/>
              </a:rPr>
              <a:t>Proverbios 27:17 – </a:t>
            </a:r>
            <a:r>
              <a:rPr lang="es-ES" sz="6000" dirty="0">
                <a:latin typeface="Abadi" panose="020B0604020104020204" pitchFamily="34" charset="0"/>
              </a:rPr>
              <a:t>El hierro se afila con hierro,</a:t>
            </a:r>
            <a:br>
              <a:rPr lang="es-ES" sz="6000" dirty="0">
                <a:latin typeface="Abadi" panose="020B0604020104020204" pitchFamily="34" charset="0"/>
              </a:rPr>
            </a:br>
            <a:r>
              <a:rPr lang="es-ES" sz="6000" dirty="0">
                <a:latin typeface="Abadi" panose="020B0604020104020204" pitchFamily="34" charset="0"/>
              </a:rPr>
              <a:t>y el hombre con otro hombre.</a:t>
            </a:r>
            <a:endParaRPr lang="en-US" sz="6000" dirty="0"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6DD9A-E734-C1B5-2CE4-94ED74D4E901}"/>
              </a:ext>
            </a:extLst>
          </p:cNvPr>
          <p:cNvSpPr txBox="1"/>
          <p:nvPr/>
        </p:nvSpPr>
        <p:spPr>
          <a:xfrm>
            <a:off x="58738" y="-38100"/>
            <a:ext cx="18076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6 Áreas clave de enfoque</a:t>
            </a:r>
            <a:endParaRPr lang="en-US" sz="6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66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2639C-5AB4-14D9-D795-846FD91D1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78C65F4-F24F-78D0-B2A3-F2BF167A3FA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091367-9E40-FD49-129A-E665BCF1A41E}"/>
              </a:ext>
            </a:extLst>
          </p:cNvPr>
          <p:cNvSpPr txBox="1"/>
          <p:nvPr/>
        </p:nvSpPr>
        <p:spPr>
          <a:xfrm>
            <a:off x="76200" y="1643062"/>
            <a:ext cx="18076862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5. Formación teológica y práctica: </a:t>
            </a:r>
            <a:r>
              <a:rPr lang="es-ES" sz="6000" dirty="0">
                <a:latin typeface="Abadi" panose="020B0604020104020204" pitchFamily="34" charset="0"/>
              </a:rPr>
              <a:t>Fomentar la formación formal (seminario), asegurando al mismo tiempo que se mantengan arraigados en la predicación bíblica y expositiva, así como en una teología sana.</a:t>
            </a:r>
            <a:endParaRPr lang="en-US" sz="6000" dirty="0">
              <a:latin typeface="Abadi" panose="020B0604020104020204" pitchFamily="34" charset="0"/>
            </a:endParaRPr>
          </a:p>
          <a:p>
            <a:pPr algn="just"/>
            <a:endParaRPr lang="en-US" sz="4000" dirty="0">
              <a:latin typeface="Abadi" panose="020B0604020104020204" pitchFamily="34" charset="0"/>
            </a:endParaRPr>
          </a:p>
          <a:p>
            <a:pPr algn="just"/>
            <a:r>
              <a:rPr lang="en-US" sz="6000" dirty="0">
                <a:latin typeface="Abadi" panose="020B0604020104020204" pitchFamily="34" charset="0"/>
              </a:rPr>
              <a:t>Daniel 1:17 – </a:t>
            </a:r>
            <a:r>
              <a:rPr lang="es-ES" sz="6000" dirty="0">
                <a:latin typeface="Abadi" panose="020B0604020104020204" pitchFamily="34" charset="0"/>
              </a:rPr>
              <a:t>A estos cuatro jóvenes, Dios les dio inteligencia y entendimiento para comprender toda clase de libros y toda ciencia.</a:t>
            </a:r>
            <a:endParaRPr lang="en-US" sz="6000" dirty="0"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41831-6369-ADDF-273E-477A701D0630}"/>
              </a:ext>
            </a:extLst>
          </p:cNvPr>
          <p:cNvSpPr txBox="1"/>
          <p:nvPr/>
        </p:nvSpPr>
        <p:spPr>
          <a:xfrm>
            <a:off x="58738" y="-38100"/>
            <a:ext cx="18076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6 Áreas clave de enfoque</a:t>
            </a:r>
            <a:endParaRPr lang="en-US" sz="6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2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CC8ED-54DC-FA10-AB80-52ECC83AE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D88D90-231D-16AD-BDF7-6D60CDE36C6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79E27-DCAC-8395-169A-AD913D961B32}"/>
              </a:ext>
            </a:extLst>
          </p:cNvPr>
          <p:cNvSpPr txBox="1"/>
          <p:nvPr/>
        </p:nvSpPr>
        <p:spPr>
          <a:xfrm>
            <a:off x="76200" y="1686997"/>
            <a:ext cx="18076862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6600" b="1" dirty="0">
                <a:solidFill>
                  <a:srgbClr val="FFFF00"/>
                </a:solidFill>
                <a:latin typeface="Abadi" panose="020B0604020104020204" pitchFamily="34" charset="0"/>
              </a:rPr>
              <a:t>6. Desarrollo del carácter: </a:t>
            </a:r>
            <a:r>
              <a:rPr lang="es-ES" sz="6000" dirty="0">
                <a:latin typeface="Abadi" panose="020B0604020104020204" pitchFamily="34" charset="0"/>
              </a:rPr>
              <a:t>Centrarse en cultivar un carácter piadoso, garantizando que posean una «buena conciencia» y una «fe sincera», y no meramente conocimientos teóricos.</a:t>
            </a:r>
            <a:endParaRPr lang="en-US" sz="6000" dirty="0">
              <a:latin typeface="Abadi" panose="020B0604020104020204" pitchFamily="34" charset="0"/>
            </a:endParaRPr>
          </a:p>
          <a:p>
            <a:pPr algn="just"/>
            <a:endParaRPr lang="en-US" sz="4400" dirty="0">
              <a:latin typeface="Abadi" panose="020B0604020104020204" pitchFamily="34" charset="0"/>
            </a:endParaRPr>
          </a:p>
          <a:p>
            <a:pPr algn="just"/>
            <a:r>
              <a:rPr lang="en-US" sz="6000" dirty="0">
                <a:latin typeface="Abadi" panose="020B0604020104020204" pitchFamily="34" charset="0"/>
              </a:rPr>
              <a:t>Salmo 78:72 -- </a:t>
            </a:r>
            <a:r>
              <a:rPr lang="es-ES" sz="6000" dirty="0">
                <a:latin typeface="Abadi" panose="020B0604020104020204" pitchFamily="34" charset="0"/>
              </a:rPr>
              <a:t>Y David cuidó del pueblo de Dios;</a:t>
            </a:r>
            <a:br>
              <a:rPr lang="es-ES" sz="6000" dirty="0">
                <a:latin typeface="Abadi" panose="020B0604020104020204" pitchFamily="34" charset="0"/>
              </a:rPr>
            </a:br>
            <a:r>
              <a:rPr lang="es-ES" sz="6000" dirty="0">
                <a:latin typeface="Abadi" panose="020B0604020104020204" pitchFamily="34" charset="0"/>
              </a:rPr>
              <a:t>los cuidó y los dirigió con mano hábil y con integridad de corazón.</a:t>
            </a:r>
            <a:endParaRPr lang="en-US" sz="6000" dirty="0"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F2089-1D36-B931-59D5-C617B1C8F11E}"/>
              </a:ext>
            </a:extLst>
          </p:cNvPr>
          <p:cNvSpPr txBox="1"/>
          <p:nvPr/>
        </p:nvSpPr>
        <p:spPr>
          <a:xfrm>
            <a:off x="58738" y="-38100"/>
            <a:ext cx="18076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6 Áreas clave de enfoque</a:t>
            </a:r>
            <a:endParaRPr lang="en-US" sz="6000" b="1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88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DF8DF-5B2D-0743-33B0-BD25F694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9C40EBD-0EDB-9D0B-1AFC-1E1731B90C4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DEC8D-42B1-6D4B-10D6-EC074053DE95}"/>
              </a:ext>
            </a:extLst>
          </p:cNvPr>
          <p:cNvSpPr txBox="1"/>
          <p:nvPr/>
        </p:nvSpPr>
        <p:spPr>
          <a:xfrm>
            <a:off x="58738" y="1706"/>
            <a:ext cx="18076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Aprende esto sobre el pastoreo …</a:t>
            </a:r>
            <a:endParaRPr 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A61E6-F530-B441-7908-C92BC650FC55}"/>
              </a:ext>
            </a:extLst>
          </p:cNvPr>
          <p:cNvSpPr txBox="1"/>
          <p:nvPr/>
        </p:nvSpPr>
        <p:spPr>
          <a:xfrm>
            <a:off x="228600" y="1984593"/>
            <a:ext cx="178308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600" dirty="0">
                <a:latin typeface="Abadi" panose="020B0604020104020204" pitchFamily="34" charset="0"/>
              </a:rPr>
              <a:t>1. Será lo más difícil que jamás hagas.</a:t>
            </a:r>
            <a:endParaRPr lang="en-US" sz="5600" dirty="0">
              <a:latin typeface="Abadi" panose="020B0604020104020204" pitchFamily="34" charset="0"/>
            </a:endParaRPr>
          </a:p>
          <a:p>
            <a:pPr algn="just"/>
            <a:r>
              <a:rPr lang="es-ES" sz="5600" dirty="0">
                <a:latin typeface="Abadi" panose="020B0604020104020204" pitchFamily="34" charset="0"/>
              </a:rPr>
              <a:t>2. La gente te evitará y actuará de forma extraña contigo.</a:t>
            </a:r>
            <a:endParaRPr lang="en-US" sz="5600" dirty="0">
              <a:latin typeface="Abadi" panose="020B0604020104020204" pitchFamily="34" charset="0"/>
            </a:endParaRPr>
          </a:p>
          <a:p>
            <a:pPr algn="just"/>
            <a:r>
              <a:rPr lang="es-ES" sz="5600" dirty="0">
                <a:latin typeface="Abadi" panose="020B0604020104020204" pitchFamily="34" charset="0"/>
              </a:rPr>
              <a:t>3. La gente esperará que estés disponible las 24 horas del día, los 7 días de la semana.</a:t>
            </a:r>
            <a:endParaRPr lang="en-US" sz="5600" dirty="0">
              <a:latin typeface="Abadi" panose="020B0604020104020204" pitchFamily="34" charset="0"/>
            </a:endParaRPr>
          </a:p>
          <a:p>
            <a:pPr algn="just"/>
            <a:r>
              <a:rPr lang="es-ES" sz="5600" dirty="0">
                <a:latin typeface="Abadi" panose="020B0604020104020204" pitchFamily="34" charset="0"/>
              </a:rPr>
              <a:t>4. El exceso de trabajo es recompensado, pero destruirá a tu familia.</a:t>
            </a:r>
            <a:endParaRPr lang="en-US" sz="5600" dirty="0">
              <a:latin typeface="Abadi" panose="020B0604020104020204" pitchFamily="34" charset="0"/>
            </a:endParaRPr>
          </a:p>
          <a:p>
            <a:pPr algn="just"/>
            <a:r>
              <a:rPr lang="es-ES" sz="5600" dirty="0">
                <a:latin typeface="Abadi" panose="020B0604020104020204" pitchFamily="34" charset="0"/>
              </a:rPr>
              <a:t>5. Cuando la gente se va de tu iglesia, ¡duele! — aprende a dejarlos ir...</a:t>
            </a:r>
            <a:endParaRPr lang="en-US" sz="5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3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9CA64-361D-5280-6A80-8DBC2CC49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2D9514-4200-101E-5C27-BFACDC3AEDB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ass the torch | English expression | Full audio lesson with transcript">
            <a:extLst>
              <a:ext uri="{FF2B5EF4-FFF2-40B4-BE49-F238E27FC236}">
                <a16:creationId xmlns:a16="http://schemas.microsoft.com/office/drawing/2014/main" id="{62C1286B-44CF-B748-371B-B2F242694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"/>
            <a:ext cx="17830800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9A4636-9B36-5F09-6468-6E116C5950DF}"/>
              </a:ext>
            </a:extLst>
          </p:cNvPr>
          <p:cNvSpPr/>
          <p:nvPr/>
        </p:nvSpPr>
        <p:spPr>
          <a:xfrm>
            <a:off x="228600" y="8458200"/>
            <a:ext cx="17830800" cy="1638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009DB-78E4-C385-92FB-939762B6E1BA}"/>
              </a:ext>
            </a:extLst>
          </p:cNvPr>
          <p:cNvSpPr txBox="1"/>
          <p:nvPr/>
        </p:nvSpPr>
        <p:spPr>
          <a:xfrm>
            <a:off x="609600" y="8526840"/>
            <a:ext cx="17068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chemeClr val="bg1"/>
                </a:solidFill>
                <a:latin typeface="Abadi" panose="020B0604020104020204" pitchFamily="34" charset="0"/>
              </a:rPr>
              <a:t>Eclesiastés 3 -- </a:t>
            </a:r>
            <a:r>
              <a:rPr lang="es-ES" sz="48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Todo tiene su tiempo; todo lo que sucede bajo el cielo ocurre de acuerdo con un plan.</a:t>
            </a:r>
            <a:endParaRPr lang="en-US" sz="4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BADED-58C2-B1EE-401A-8F9FB7576953}"/>
              </a:ext>
            </a:extLst>
          </p:cNvPr>
          <p:cNvSpPr txBox="1"/>
          <p:nvPr/>
        </p:nvSpPr>
        <p:spPr>
          <a:xfrm>
            <a:off x="914400" y="952500"/>
            <a:ext cx="4419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latin typeface="Abadi" panose="020B0604020104020204" pitchFamily="34" charset="0"/>
              </a:rPr>
              <a:t>Tutoría </a:t>
            </a:r>
          </a:p>
          <a:p>
            <a:pPr algn="ctr"/>
            <a:r>
              <a:rPr lang="es-ES" sz="5400" b="1" dirty="0">
                <a:solidFill>
                  <a:schemeClr val="bg1"/>
                </a:solidFill>
                <a:latin typeface="Abadi" panose="020B0604020104020204" pitchFamily="34" charset="0"/>
              </a:rPr>
              <a:t>de un </a:t>
            </a:r>
          </a:p>
          <a:p>
            <a:pPr algn="ctr"/>
            <a:r>
              <a:rPr lang="es-ES" sz="5400" b="1" dirty="0">
                <a:solidFill>
                  <a:schemeClr val="bg1"/>
                </a:solidFill>
                <a:latin typeface="Abadi" panose="020B0604020104020204" pitchFamily="34" charset="0"/>
              </a:rPr>
              <a:t>sucesor</a:t>
            </a:r>
          </a:p>
        </p:txBody>
      </p:sp>
    </p:spTree>
    <p:extLst>
      <p:ext uri="{BB962C8B-B14F-4D97-AF65-F5344CB8AC3E}">
        <p14:creationId xmlns:p14="http://schemas.microsoft.com/office/powerpoint/2010/main" val="303211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B0A14-0787-4440-53F5-D5AB63AD8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C633B43-77DC-415E-9D25-A32FB94F17A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996B9-4906-8781-599C-48D028C1F070}"/>
              </a:ext>
            </a:extLst>
          </p:cNvPr>
          <p:cNvSpPr txBox="1"/>
          <p:nvPr/>
        </p:nvSpPr>
        <p:spPr>
          <a:xfrm>
            <a:off x="58738" y="1706"/>
            <a:ext cx="18076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Aprende esto sobre el pastoreo …</a:t>
            </a:r>
            <a:endParaRPr 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B26B8-9752-AEA3-9DDD-0536E45E3E3A}"/>
              </a:ext>
            </a:extLst>
          </p:cNvPr>
          <p:cNvSpPr txBox="1"/>
          <p:nvPr/>
        </p:nvSpPr>
        <p:spPr>
          <a:xfrm>
            <a:off x="152400" y="2019300"/>
            <a:ext cx="18076862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500" dirty="0">
                <a:latin typeface="Abadi" panose="020B0604020104020204" pitchFamily="34" charset="0"/>
              </a:rPr>
              <a:t>6. No compares tu iglesia con otras.</a:t>
            </a:r>
            <a:endParaRPr lang="en-US" sz="5500" dirty="0">
              <a:latin typeface="Abadi" panose="020B0604020104020204" pitchFamily="34" charset="0"/>
            </a:endParaRPr>
          </a:p>
          <a:p>
            <a:pPr algn="just"/>
            <a:r>
              <a:rPr lang="es-ES" sz="5500" dirty="0">
                <a:latin typeface="Abadi" panose="020B0604020104020204" pitchFamily="34" charset="0"/>
              </a:rPr>
              <a:t>7. Los ataques desde dentro son peores que los de fuera.</a:t>
            </a:r>
            <a:endParaRPr lang="en-US" sz="5500" dirty="0">
              <a:latin typeface="Abadi" panose="020B0604020104020204" pitchFamily="34" charset="0"/>
            </a:endParaRPr>
          </a:p>
          <a:p>
            <a:pPr algn="just"/>
            <a:r>
              <a:rPr lang="es-ES" sz="5500" dirty="0">
                <a:latin typeface="Abadi" panose="020B0604020104020204" pitchFamily="34" charset="0"/>
              </a:rPr>
              <a:t>8. Serás criticado.</a:t>
            </a:r>
            <a:endParaRPr lang="en-US" sz="5500" dirty="0">
              <a:latin typeface="Abadi" panose="020B0604020104020204" pitchFamily="34" charset="0"/>
            </a:endParaRPr>
          </a:p>
          <a:p>
            <a:pPr algn="just"/>
            <a:r>
              <a:rPr lang="es-ES" sz="5500" dirty="0">
                <a:latin typeface="Abadi" panose="020B0604020104020204" pitchFamily="34" charset="0"/>
              </a:rPr>
              <a:t>9. Se depositarán expectativas poco realistas en ti.</a:t>
            </a:r>
            <a:endParaRPr lang="en-US" sz="5500" dirty="0">
              <a:latin typeface="Abadi" panose="020B0604020104020204" pitchFamily="34" charset="0"/>
            </a:endParaRPr>
          </a:p>
          <a:p>
            <a:pPr algn="just"/>
            <a:r>
              <a:rPr lang="es-ES" sz="5500" dirty="0">
                <a:latin typeface="Abadi" panose="020B0604020104020204" pitchFamily="34" charset="0"/>
              </a:rPr>
              <a:t>10. Es posible que pienses en renunciar muchas veces.</a:t>
            </a:r>
            <a:endParaRPr lang="en-US" sz="5500" dirty="0">
              <a:latin typeface="Abadi" panose="020B0604020104020204" pitchFamily="34" charset="0"/>
            </a:endParaRPr>
          </a:p>
          <a:p>
            <a:pPr algn="just"/>
            <a:r>
              <a:rPr lang="es-ES" sz="5500" dirty="0">
                <a:latin typeface="Abadi" panose="020B0604020104020204" pitchFamily="34" charset="0"/>
              </a:rPr>
              <a:t> </a:t>
            </a:r>
            <a:endParaRPr lang="en-US" sz="5500" dirty="0">
              <a:latin typeface="Abadi" panose="020B0604020104020204" pitchFamily="34" charset="0"/>
            </a:endParaRPr>
          </a:p>
          <a:p>
            <a:pPr algn="just"/>
            <a:r>
              <a:rPr lang="es-ES" sz="5500" b="1" dirty="0">
                <a:latin typeface="Abadi" panose="020B0604020104020204" pitchFamily="34" charset="0"/>
              </a:rPr>
              <a:t>11. ¡Todo valdrá la pena!</a:t>
            </a:r>
            <a:endParaRPr lang="en-US" sz="55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75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234D4-C5E0-3D54-4FE3-4AA5E73CD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71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FA639-CAC6-C039-6298-0B2616927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A90869-35AB-DE39-8280-9C3D622A3EA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5AA77-A02F-941E-31C7-B5E33D2A26F2}"/>
              </a:ext>
            </a:extLst>
          </p:cNvPr>
          <p:cNvSpPr txBox="1"/>
          <p:nvPr/>
        </p:nvSpPr>
        <p:spPr>
          <a:xfrm>
            <a:off x="152400" y="38100"/>
            <a:ext cx="179832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400" dirty="0">
                <a:latin typeface="Abadi" panose="020B0604020104020204" pitchFamily="34" charset="0"/>
              </a:rPr>
              <a:t>1 Tim 3 – Palabra fiel</a:t>
            </a:r>
            <a:r>
              <a:rPr lang="es-ES" sz="5400" dirty="0">
                <a:latin typeface="Abadi" panose="020B0604020104020204" pitchFamily="34" charset="0"/>
              </a:rPr>
              <a:t>: «Si alguno aspira ser el líder de la iglesia, desea una posición honorable». </a:t>
            </a:r>
          </a:p>
          <a:p>
            <a:pPr algn="just"/>
            <a:r>
              <a:rPr lang="es-ES" sz="5400" b="1" baseline="30000" dirty="0">
                <a:latin typeface="Abadi" panose="020B0604020104020204" pitchFamily="34" charset="0"/>
              </a:rPr>
              <a:t>2 </a:t>
            </a:r>
            <a:r>
              <a:rPr lang="es-ES" sz="5400" dirty="0">
                <a:latin typeface="Abadi" panose="020B0604020104020204" pitchFamily="34" charset="0"/>
              </a:rPr>
              <a:t>Por esta razón un líder de la iglesia debe ser un hombre que lleve una vida intachable. Debe serle fiel a su esposa. Debe tener control propio, vivir sabiamente y tener una buena reputación. Con agrado debe recibir visitas y huéspedes en su casa y también debe tener la capacidad de enseñar. </a:t>
            </a:r>
            <a:r>
              <a:rPr lang="es-ES" sz="5400" b="1" baseline="30000" dirty="0">
                <a:latin typeface="Abadi" panose="020B0604020104020204" pitchFamily="34" charset="0"/>
              </a:rPr>
              <a:t>3 </a:t>
            </a:r>
            <a:r>
              <a:rPr lang="es-ES" sz="5400" dirty="0">
                <a:latin typeface="Abadi" panose="020B0604020104020204" pitchFamily="34" charset="0"/>
              </a:rPr>
              <a:t>No debe emborracharse ni ser violento. Debe ser amable, no debe buscar pleitos ni amar el dinero.</a:t>
            </a:r>
            <a:endParaRPr lang="en-US" sz="5400" dirty="0"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9C552-A791-1A8A-6908-20D015B3D5D5}"/>
              </a:ext>
            </a:extLst>
          </p:cNvPr>
          <p:cNvSpPr txBox="1"/>
          <p:nvPr/>
        </p:nvSpPr>
        <p:spPr>
          <a:xfrm>
            <a:off x="2971800" y="7970103"/>
            <a:ext cx="1318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FF0000"/>
                </a:solidFill>
                <a:latin typeface="Abadi" panose="020B0604020104020204" pitchFamily="34" charset="0"/>
              </a:rPr>
              <a:t>El carácter por encima del talento</a:t>
            </a:r>
          </a:p>
        </p:txBody>
      </p:sp>
    </p:spTree>
    <p:extLst>
      <p:ext uri="{BB962C8B-B14F-4D97-AF65-F5344CB8AC3E}">
        <p14:creationId xmlns:p14="http://schemas.microsoft.com/office/powerpoint/2010/main" val="104424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0779E-C14D-CB3F-18D8-42AFD047B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8D535E4-52B6-897D-194D-21096F11131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F793E-99E8-31BE-EC86-B0FDF87103A7}"/>
              </a:ext>
            </a:extLst>
          </p:cNvPr>
          <p:cNvSpPr txBox="1"/>
          <p:nvPr/>
        </p:nvSpPr>
        <p:spPr>
          <a:xfrm>
            <a:off x="152400" y="155793"/>
            <a:ext cx="1798320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400" b="1" baseline="30000" dirty="0">
                <a:latin typeface="Abadi" panose="020B0604020104020204" pitchFamily="34" charset="0"/>
              </a:rPr>
              <a:t>4 </a:t>
            </a:r>
            <a:r>
              <a:rPr lang="es-ES" sz="5400" dirty="0">
                <a:latin typeface="Abadi" panose="020B0604020104020204" pitchFamily="34" charset="0"/>
              </a:rPr>
              <a:t>Debe dirigir bien a su propia familia, y que sus hijos lo respeten y lo obedezcan. </a:t>
            </a:r>
          </a:p>
          <a:p>
            <a:pPr algn="just"/>
            <a:r>
              <a:rPr lang="es-ES" sz="5400" b="1" baseline="30000" dirty="0">
                <a:latin typeface="Abadi" panose="020B0604020104020204" pitchFamily="34" charset="0"/>
              </a:rPr>
              <a:t>5 </a:t>
            </a:r>
            <a:r>
              <a:rPr lang="es-ES" sz="5400" dirty="0">
                <a:latin typeface="Abadi" panose="020B0604020104020204" pitchFamily="34" charset="0"/>
              </a:rPr>
              <a:t>Pues, si un hombre no puede dirigir a los de su propia casa, ¿cómo podrá cuidar de la iglesia de Dios?</a:t>
            </a:r>
          </a:p>
          <a:p>
            <a:pPr algn="just"/>
            <a:r>
              <a:rPr lang="es-ES" sz="5400" b="1" baseline="30000" dirty="0">
                <a:latin typeface="Abadi" panose="020B0604020104020204" pitchFamily="34" charset="0"/>
              </a:rPr>
              <a:t>6 </a:t>
            </a:r>
            <a:r>
              <a:rPr lang="es-ES" sz="5400" dirty="0">
                <a:latin typeface="Abadi" panose="020B0604020104020204" pitchFamily="34" charset="0"/>
              </a:rPr>
              <a:t>Un líder de la iglesia no debe ser un nuevo creyente porque podría volverse orgulloso, y el diablo lo haría caer. </a:t>
            </a:r>
          </a:p>
          <a:p>
            <a:pPr algn="just"/>
            <a:r>
              <a:rPr lang="es-ES" sz="5400" b="1" baseline="30000" dirty="0">
                <a:latin typeface="Abadi" panose="020B0604020104020204" pitchFamily="34" charset="0"/>
              </a:rPr>
              <a:t>7 </a:t>
            </a:r>
            <a:r>
              <a:rPr lang="es-ES" sz="5400" dirty="0">
                <a:latin typeface="Abadi" panose="020B0604020104020204" pitchFamily="34" charset="0"/>
              </a:rPr>
              <a:t>Además, la gente que no es de la iglesia debe hablar bien de él, para que no sea deshonrado y caiga en la trampa del diablo.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55273-E9DB-2105-A947-C3298880A945}"/>
              </a:ext>
            </a:extLst>
          </p:cNvPr>
          <p:cNvSpPr txBox="1"/>
          <p:nvPr/>
        </p:nvSpPr>
        <p:spPr>
          <a:xfrm>
            <a:off x="2971800" y="7712214"/>
            <a:ext cx="1318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FF0000"/>
                </a:solidFill>
                <a:latin typeface="Abadi" panose="020B0604020104020204" pitchFamily="34" charset="0"/>
              </a:rPr>
              <a:t>El carácter por encima del talento</a:t>
            </a:r>
          </a:p>
        </p:txBody>
      </p:sp>
    </p:spTree>
    <p:extLst>
      <p:ext uri="{BB962C8B-B14F-4D97-AF65-F5344CB8AC3E}">
        <p14:creationId xmlns:p14="http://schemas.microsoft.com/office/powerpoint/2010/main" val="148232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ABF9-C3A8-3EEB-461B-05E7EDF5F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22ADA36-80D8-8B56-52D2-BA8A8FFE690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5400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191FE-59EB-F074-78B4-B94D16E09195}"/>
              </a:ext>
            </a:extLst>
          </p:cNvPr>
          <p:cNvSpPr txBox="1"/>
          <p:nvPr/>
        </p:nvSpPr>
        <p:spPr>
          <a:xfrm>
            <a:off x="228600" y="114300"/>
            <a:ext cx="17907000" cy="8494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solidFill>
                  <a:srgbClr val="FF0000"/>
                </a:solidFill>
                <a:latin typeface="Abadi" panose="020B0604020104020204" pitchFamily="34" charset="0"/>
              </a:rPr>
              <a:t>Mentorear a un sucesor pastoral implica</a:t>
            </a:r>
            <a:r>
              <a:rPr lang="en-US" sz="6600" b="1" dirty="0">
                <a:solidFill>
                  <a:srgbClr val="FF0000"/>
                </a:solidFill>
                <a:latin typeface="Abadi" panose="020B0604020104020204" pitchFamily="34" charset="0"/>
              </a:rPr>
              <a:t>: </a:t>
            </a:r>
          </a:p>
          <a:p>
            <a:endParaRPr lang="en-US" sz="6000" dirty="0">
              <a:latin typeface="Abadi" panose="020B0604020104020204" pitchFamily="34" charset="0"/>
            </a:endParaRPr>
          </a:p>
          <a:p>
            <a:pPr algn="just"/>
            <a:r>
              <a:rPr lang="es-ES" sz="6000" dirty="0">
                <a:latin typeface="Abadi" panose="020B0604020104020204" pitchFamily="34" charset="0"/>
              </a:rPr>
              <a:t>1. Una preparación intencional y a largo plazo —que a menudo abarca meses o años—, centrada en la transferencia del liderazgo</a:t>
            </a:r>
            <a:r>
              <a:rPr lang="en-US" sz="6000" dirty="0">
                <a:latin typeface="Abadi" panose="020B0604020104020204" pitchFamily="34" charset="0"/>
              </a:rPr>
              <a:t>.</a:t>
            </a:r>
          </a:p>
          <a:p>
            <a:pPr marL="1143000" indent="-1143000">
              <a:buAutoNum type="arabicPeriod"/>
            </a:pPr>
            <a:endParaRPr lang="en-US" sz="6000" dirty="0">
              <a:latin typeface="Abadi" panose="020B0604020104020204" pitchFamily="34" charset="0"/>
            </a:endParaRPr>
          </a:p>
          <a:p>
            <a:r>
              <a:rPr lang="es-ES" sz="6000" dirty="0">
                <a:latin typeface="Abadi" panose="020B0604020104020204" pitchFamily="34" charset="0"/>
              </a:rPr>
              <a:t>2. la construcción de credibilidad y respeto y</a:t>
            </a:r>
          </a:p>
          <a:p>
            <a:endParaRPr lang="es-ES" sz="6000" dirty="0">
              <a:latin typeface="Abadi" panose="020B0604020104020204" pitchFamily="34" charset="0"/>
            </a:endParaRPr>
          </a:p>
          <a:p>
            <a:r>
              <a:rPr lang="es-ES" sz="6000" dirty="0">
                <a:latin typeface="Abadi" panose="020B0604020104020204" pitchFamily="34" charset="0"/>
              </a:rPr>
              <a:t>3. la garantía de la continuidad cultural.</a:t>
            </a:r>
            <a:endParaRPr lang="en-US" sz="6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7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1D2BE-FE53-85F5-E60B-4BD59E4B9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246ABF-ACEB-0BD5-B25E-F51B26D9EC2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89234-B49D-B738-A33E-A44EC5452238}"/>
              </a:ext>
            </a:extLst>
          </p:cNvPr>
          <p:cNvSpPr txBox="1"/>
          <p:nvPr/>
        </p:nvSpPr>
        <p:spPr>
          <a:xfrm>
            <a:off x="152400" y="114300"/>
            <a:ext cx="17983200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800" dirty="0">
                <a:latin typeface="Abadi" panose="020B0604020104020204" pitchFamily="34" charset="0"/>
              </a:rPr>
              <a:t>Preparar a un pastor sucesor implica elaborar de manera proactiva un plan de transición formal, fomentar una cultura de liderazgo compartido y mentorizar al líder entrante. </a:t>
            </a:r>
            <a:endParaRPr lang="en-US" sz="5800" dirty="0">
              <a:latin typeface="Abadi" panose="020B0604020104020204" pitchFamily="34" charset="0"/>
            </a:endParaRPr>
          </a:p>
          <a:p>
            <a:pPr algn="just"/>
            <a:endParaRPr lang="en-US" sz="3600" dirty="0">
              <a:latin typeface="Abadi" panose="020B0604020104020204" pitchFamily="34" charset="0"/>
            </a:endParaRPr>
          </a:p>
          <a:p>
            <a:pPr algn="just"/>
            <a:r>
              <a:rPr lang="es-ES" sz="5800" dirty="0">
                <a:latin typeface="Abadi" panose="020B0604020104020204" pitchFamily="34" charset="0"/>
              </a:rPr>
              <a:t>Entre los pasos clave se incluyen identificar a los líderes potenciales, brindarles oportunidades para predicar y liderar, comunicarse de forma transparente con la congregación y asegurar un traspaso de responsabilidades saludable y organizado.</a:t>
            </a:r>
            <a:endParaRPr lang="en-US" sz="5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2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73AA2-1074-9BC4-029A-E2FEEC7DF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3976822-DEFC-FEDD-985B-66715ABB056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BFCF0-99F8-8F42-2A3E-EB5DE4358E6F}"/>
              </a:ext>
            </a:extLst>
          </p:cNvPr>
          <p:cNvSpPr txBox="1"/>
          <p:nvPr/>
        </p:nvSpPr>
        <p:spPr>
          <a:xfrm>
            <a:off x="152400" y="1706"/>
            <a:ext cx="17983200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Ejemplos bíblicos</a:t>
            </a:r>
            <a:r>
              <a:rPr lang="en-U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:</a:t>
            </a:r>
          </a:p>
          <a:p>
            <a:pPr lvl="0"/>
            <a:endParaRPr lang="en-US" sz="2000" b="1" dirty="0">
              <a:latin typeface="Abadi" panose="020B0604020104020204" pitchFamily="34" charset="0"/>
            </a:endParaRPr>
          </a:p>
          <a:p>
            <a:pPr algn="just"/>
            <a:r>
              <a:rPr lang="es-E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De Moisés a Josué: </a:t>
            </a:r>
            <a:r>
              <a:rPr lang="es-ES" sz="6000" dirty="0">
                <a:latin typeface="Abadi" panose="020B0604020104020204" pitchFamily="34" charset="0"/>
              </a:rPr>
              <a:t>Un modelo claro de </a:t>
            </a:r>
            <a:r>
              <a:rPr lang="es-ES" sz="6000" dirty="0" err="1">
                <a:latin typeface="Abadi" panose="020B0604020104020204" pitchFamily="34" charset="0"/>
              </a:rPr>
              <a:t>comisionamiento</a:t>
            </a:r>
            <a:r>
              <a:rPr lang="es-ES" sz="6000" dirty="0">
                <a:latin typeface="Abadi" panose="020B0604020104020204" pitchFamily="34" charset="0"/>
              </a:rPr>
              <a:t> y preparación de un nuevo líder para asumir un rol específico y desafiante.</a:t>
            </a:r>
            <a:endParaRPr lang="en-US" sz="6000" dirty="0">
              <a:latin typeface="Abadi" panose="020B0604020104020204" pitchFamily="34" charset="0"/>
            </a:endParaRPr>
          </a:p>
          <a:p>
            <a:pPr algn="just"/>
            <a:r>
              <a:rPr lang="es-E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De Elías a Eliseo: </a:t>
            </a:r>
            <a:r>
              <a:rPr lang="es-ES" sz="6000" dirty="0">
                <a:latin typeface="Abadi" panose="020B0604020104020204" pitchFamily="34" charset="0"/>
              </a:rPr>
              <a:t>Un modelo de mentoría continua e inversión personal.</a:t>
            </a:r>
            <a:endParaRPr lang="en-US" sz="6000" dirty="0">
              <a:latin typeface="Abadi" panose="020B0604020104020204" pitchFamily="34" charset="0"/>
            </a:endParaRPr>
          </a:p>
          <a:p>
            <a:pPr algn="just"/>
            <a:r>
              <a:rPr lang="es-E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De Pablo a Timoteo y Juan Marcos: </a:t>
            </a:r>
            <a:r>
              <a:rPr lang="es-ES" sz="6000" dirty="0">
                <a:latin typeface="Abadi" panose="020B0604020104020204" pitchFamily="34" charset="0"/>
              </a:rPr>
              <a:t>Mentoría a través de la conexión relacional y el trabajo misionero compartido.</a:t>
            </a:r>
            <a:endParaRPr lang="en-US" sz="6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5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E756E-3C15-EAA4-5C0D-5AD27735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9E27C06-B9A5-2287-00C0-F7D1CA7A280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610D0E-015B-C4AB-76B8-409A5551B585}"/>
              </a:ext>
            </a:extLst>
          </p:cNvPr>
          <p:cNvSpPr txBox="1"/>
          <p:nvPr/>
        </p:nvSpPr>
        <p:spPr>
          <a:xfrm>
            <a:off x="152400" y="1706"/>
            <a:ext cx="17983200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2 Aspectos clave de la mentoría</a:t>
            </a:r>
            <a:r>
              <a:rPr lang="en-U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:</a:t>
            </a:r>
          </a:p>
          <a:p>
            <a:r>
              <a:rPr lang="en-US" sz="6000" dirty="0">
                <a:latin typeface="Abadi" panose="020B0604020104020204" pitchFamily="34" charset="0"/>
              </a:rPr>
              <a:t> </a:t>
            </a:r>
          </a:p>
          <a:p>
            <a:pPr lvl="0" algn="just"/>
            <a:r>
              <a:rPr lang="es-E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1. Modelado y acompañamiento intencional</a:t>
            </a:r>
            <a:r>
              <a:rPr lang="en-US" sz="6000" b="1" dirty="0">
                <a:solidFill>
                  <a:srgbClr val="FFFF00"/>
                </a:solidFill>
                <a:latin typeface="Abadi" panose="020B0604020104020204" pitchFamily="34" charset="0"/>
              </a:rPr>
              <a:t>: </a:t>
            </a:r>
          </a:p>
          <a:p>
            <a:pPr lvl="0" algn="just"/>
            <a:endParaRPr lang="en-US" sz="6000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pPr algn="just"/>
            <a:r>
              <a:rPr lang="es-ES" sz="6000" dirty="0">
                <a:latin typeface="Abadi" panose="020B0604020104020204" pitchFamily="34" charset="0"/>
              </a:rPr>
              <a:t>Al igual que en la mentoría paulina (de Pablo a Timoteo), el pastor saliente modela activamente el ministerio, la enseñanza y el liderazgo, brindando retroalimentación y un espacio seguro para cometer errores.</a:t>
            </a:r>
            <a:endParaRPr lang="en-US" sz="6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6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BC7AD-78A1-E6A3-58E2-0D5D1C374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FF6F71-0DB2-56F3-C243-753284ECBF6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2DC34-ABFB-6E17-32BD-D1BFC1899155}"/>
              </a:ext>
            </a:extLst>
          </p:cNvPr>
          <p:cNvSpPr txBox="1"/>
          <p:nvPr/>
        </p:nvSpPr>
        <p:spPr>
          <a:xfrm>
            <a:off x="58738" y="1706"/>
            <a:ext cx="18076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2 Aspectos clave de la mentoría</a:t>
            </a:r>
            <a:r>
              <a:rPr lang="en-US" sz="6000" b="1" dirty="0">
                <a:solidFill>
                  <a:srgbClr val="FF0000"/>
                </a:solidFill>
                <a:latin typeface="Abadi" panose="020B0604020104020204" pitchFamily="34" charset="0"/>
              </a:rPr>
              <a:t>:</a:t>
            </a:r>
            <a:endParaRPr 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83804-FA16-5CEA-6A32-8114F38962A3}"/>
              </a:ext>
            </a:extLst>
          </p:cNvPr>
          <p:cNvSpPr txBox="1"/>
          <p:nvPr/>
        </p:nvSpPr>
        <p:spPr>
          <a:xfrm>
            <a:off x="76200" y="1943100"/>
            <a:ext cx="1807686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7200" b="1" dirty="0">
                <a:solidFill>
                  <a:srgbClr val="FFFF00"/>
                </a:solidFill>
                <a:latin typeface="Abadi" panose="020B0604020104020204" pitchFamily="34" charset="0"/>
              </a:rPr>
              <a:t>2. Traspaso gradual y exposición: </a:t>
            </a:r>
          </a:p>
          <a:p>
            <a:pPr lvl="0"/>
            <a:endParaRPr lang="es-ES" sz="6000" dirty="0">
              <a:latin typeface="Abadi" panose="020B0604020104020204" pitchFamily="34" charset="0"/>
            </a:endParaRPr>
          </a:p>
          <a:p>
            <a:pPr lvl="0" algn="just"/>
            <a:r>
              <a:rPr lang="es-ES" sz="6000" dirty="0">
                <a:latin typeface="Abadi" panose="020B0604020104020204" pitchFamily="34" charset="0"/>
              </a:rPr>
              <a:t>Compartir las responsabilidades de predicación, enseñanza y administración desde una etapa temprana permite al sucesor ganarse la confianza y el respeto de la congregación antes de asumir el cargo en su totalidad.</a:t>
            </a:r>
            <a:endParaRPr lang="en-US" sz="6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30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1243</Words>
  <Application>Microsoft Macintosh PowerPoint</Application>
  <PresentationFormat>Custom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Abadi</vt:lpstr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Alex Tarin</cp:lastModifiedBy>
  <cp:revision>2</cp:revision>
  <dcterms:created xsi:type="dcterms:W3CDTF">2006-08-16T00:00:00Z</dcterms:created>
  <dcterms:modified xsi:type="dcterms:W3CDTF">2026-06-06T07:20:10Z</dcterms:modified>
  <dc:identifier>DAHKbtKhdbI</dc:identifier>
</cp:coreProperties>
</file>