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media/image1.jpeg" ContentType="image/jpeg"/>
  <Override PartName="/ppt/media/image2.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8288000" cy="10287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1pPr>
    <a:lvl2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2pPr>
    <a:lvl3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3pPr>
    <a:lvl4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4pPr>
    <a:lvl5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5pPr>
    <a:lvl6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6pPr>
    <a:lvl7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7pPr>
    <a:lvl8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8pPr>
    <a:lvl9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b="def" i="def"/>
      <a:tcStyle>
        <a:tcBdr/>
        <a:fill>
          <a:solidFill>
            <a:srgbClr val="E8ECF4"/>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b="def" i="def"/>
      <a:tcStyle>
        <a:tcBdr/>
        <a:fill>
          <a:solidFill>
            <a:srgbClr val="EFF3E9"/>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b="def" i="def"/>
      <a:tcStyle>
        <a:tcBdr/>
        <a:fill>
          <a:solidFill>
            <a:srgbClr val="FDEE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91" name="Shape 91"/>
          <p:cNvSpPr/>
          <p:nvPr>
            <p:ph type="sldImg"/>
          </p:nvPr>
        </p:nvSpPr>
        <p:spPr>
          <a:xfrm>
            <a:off x="1143000" y="685800"/>
            <a:ext cx="4572000" cy="3429000"/>
          </a:xfrm>
          <a:prstGeom prst="rect">
            <a:avLst/>
          </a:prstGeom>
        </p:spPr>
        <p:txBody>
          <a:bodyPr/>
          <a:lstStyle/>
          <a:p>
            <a:pPr/>
          </a:p>
        </p:txBody>
      </p:sp>
      <p:sp>
        <p:nvSpPr>
          <p:cNvPr id="92" name="Shape 92"/>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Calibri"/>
      </a:defRPr>
    </a:lvl1pPr>
    <a:lvl2pPr indent="228600" latinLnBrk="0">
      <a:defRPr sz="1200">
        <a:latin typeface="+mj-lt"/>
        <a:ea typeface="+mj-ea"/>
        <a:cs typeface="+mj-cs"/>
        <a:sym typeface="Calibri"/>
      </a:defRPr>
    </a:lvl2pPr>
    <a:lvl3pPr indent="457200" latinLnBrk="0">
      <a:defRPr sz="1200">
        <a:latin typeface="+mj-lt"/>
        <a:ea typeface="+mj-ea"/>
        <a:cs typeface="+mj-cs"/>
        <a:sym typeface="Calibri"/>
      </a:defRPr>
    </a:lvl3pPr>
    <a:lvl4pPr indent="685800" latinLnBrk="0">
      <a:defRPr sz="1200">
        <a:latin typeface="+mj-lt"/>
        <a:ea typeface="+mj-ea"/>
        <a:cs typeface="+mj-cs"/>
        <a:sym typeface="Calibri"/>
      </a:defRPr>
    </a:lvl4pPr>
    <a:lvl5pPr indent="914400" latinLnBrk="0">
      <a:defRPr sz="1200">
        <a:latin typeface="+mj-lt"/>
        <a:ea typeface="+mj-ea"/>
        <a:cs typeface="+mj-cs"/>
        <a:sym typeface="Calibri"/>
      </a:defRPr>
    </a:lvl5pPr>
    <a:lvl6pPr indent="1143000" latinLnBrk="0">
      <a:defRPr sz="1200">
        <a:latin typeface="+mj-lt"/>
        <a:ea typeface="+mj-ea"/>
        <a:cs typeface="+mj-cs"/>
        <a:sym typeface="Calibri"/>
      </a:defRPr>
    </a:lvl6pPr>
    <a:lvl7pPr indent="1371600" latinLnBrk="0">
      <a:defRPr sz="1200">
        <a:latin typeface="+mj-lt"/>
        <a:ea typeface="+mj-ea"/>
        <a:cs typeface="+mj-cs"/>
        <a:sym typeface="Calibri"/>
      </a:defRPr>
    </a:lvl7pPr>
    <a:lvl8pPr indent="1600200" latinLnBrk="0">
      <a:defRPr sz="1200">
        <a:latin typeface="+mj-lt"/>
        <a:ea typeface="+mj-ea"/>
        <a:cs typeface="+mj-cs"/>
        <a:sym typeface="Calibri"/>
      </a:defRPr>
    </a:lvl8pPr>
    <a:lvl9pPr indent="1828800" latinLnBrk="0">
      <a:defRPr sz="1200">
        <a:latin typeface="+mj-lt"/>
        <a:ea typeface="+mj-ea"/>
        <a:cs typeface="+mj-cs"/>
        <a:sym typeface="Calibri"/>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Slide">
    <p:spTree>
      <p:nvGrpSpPr>
        <p:cNvPr id="1" name=""/>
        <p:cNvGrpSpPr/>
        <p:nvPr/>
      </p:nvGrpSpPr>
      <p:grpSpPr>
        <a:xfrm>
          <a:off x="0" y="0"/>
          <a:ext cx="0" cy="0"/>
          <a:chOff x="0" y="0"/>
          <a:chExt cx="0" cy="0"/>
        </a:xfrm>
      </p:grpSpPr>
      <p:sp>
        <p:nvSpPr>
          <p:cNvPr id="11" name="Title Text"/>
          <p:cNvSpPr txBox="1"/>
          <p:nvPr>
            <p:ph type="title"/>
          </p:nvPr>
        </p:nvSpPr>
        <p:spPr>
          <a:xfrm>
            <a:off x="685800" y="2130425"/>
            <a:ext cx="7772400" cy="1470025"/>
          </a:xfrm>
          <a:prstGeom prst="rect">
            <a:avLst/>
          </a:prstGeom>
        </p:spPr>
        <p:txBody>
          <a:bodyPr/>
          <a:lstStyle/>
          <a:p>
            <a:pPr/>
            <a:r>
              <a:t>Title Text</a:t>
            </a:r>
          </a:p>
        </p:txBody>
      </p:sp>
      <p:sp>
        <p:nvSpPr>
          <p:cNvPr id="12" name="Body Level One…"/>
          <p:cNvSpPr txBox="1"/>
          <p:nvPr>
            <p:ph type="body" sz="quarter" idx="1"/>
          </p:nvPr>
        </p:nvSpPr>
        <p:spPr>
          <a:xfrm>
            <a:off x="1371600" y="3886200"/>
            <a:ext cx="6400800" cy="1752600"/>
          </a:xfrm>
          <a:prstGeom prst="rect">
            <a:avLst/>
          </a:prstGeom>
        </p:spPr>
        <p:txBody>
          <a:bodyPr/>
          <a:lstStyle>
            <a:lvl1pPr marL="0" indent="0" algn="ctr">
              <a:buSzTx/>
              <a:buFontTx/>
              <a:buNone/>
              <a:defRPr>
                <a:solidFill>
                  <a:srgbClr val="888888"/>
                </a:solidFill>
              </a:defRPr>
            </a:lvl1pPr>
            <a:lvl2pPr marL="0" indent="0" algn="ctr">
              <a:buSzTx/>
              <a:buFontTx/>
              <a:buNone/>
              <a:defRPr>
                <a:solidFill>
                  <a:srgbClr val="888888"/>
                </a:solidFill>
              </a:defRPr>
            </a:lvl2pPr>
            <a:lvl3pPr marL="0" indent="0" algn="ctr">
              <a:buSzTx/>
              <a:buFontTx/>
              <a:buNone/>
              <a:defRPr>
                <a:solidFill>
                  <a:srgbClr val="888888"/>
                </a:solidFill>
              </a:defRPr>
            </a:lvl3pPr>
            <a:lvl4pPr marL="0" indent="0" algn="ctr">
              <a:buSzTx/>
              <a:buFontTx/>
              <a:buNone/>
              <a:defRPr>
                <a:solidFill>
                  <a:srgbClr val="888888"/>
                </a:solidFill>
              </a:defRPr>
            </a:lvl4pPr>
            <a:lvl5pPr marL="0" indent="0" algn="ctr">
              <a:buSzTx/>
              <a:buFontTx/>
              <a:buNone/>
              <a:defRPr>
                <a:solidFill>
                  <a:srgbClr val="888888"/>
                </a:solidFill>
              </a:defRPr>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Content">
    <p:spTree>
      <p:nvGrpSpPr>
        <p:cNvPr id="1" name=""/>
        <p:cNvGrpSpPr/>
        <p:nvPr/>
      </p:nvGrpSpPr>
      <p:grpSpPr>
        <a:xfrm>
          <a:off x="0" y="0"/>
          <a:ext cx="0" cy="0"/>
          <a:chOff x="0" y="0"/>
          <a:chExt cx="0" cy="0"/>
        </a:xfrm>
      </p:grpSpPr>
      <p:sp>
        <p:nvSpPr>
          <p:cNvPr id="20" name="Title Text"/>
          <p:cNvSpPr txBox="1"/>
          <p:nvPr>
            <p:ph type="title"/>
          </p:nvPr>
        </p:nvSpPr>
        <p:spPr>
          <a:prstGeom prst="rect">
            <a:avLst/>
          </a:prstGeom>
        </p:spPr>
        <p:txBody>
          <a:bodyPr/>
          <a:lstStyle/>
          <a:p>
            <a:pPr/>
            <a:r>
              <a:t>Title Text</a:t>
            </a:r>
          </a:p>
        </p:txBody>
      </p:sp>
      <p:sp>
        <p:nvSpPr>
          <p:cNvPr id="21" name="Body Level One…"/>
          <p:cNvSpPr txBox="1"/>
          <p:nvPr>
            <p:ph type="body" sz="quarter" idx="1"/>
          </p:nvPr>
        </p:nvSpPr>
        <p:spPr>
          <a:xfrm>
            <a:off x="457200" y="1600200"/>
            <a:ext cx="8229600" cy="4525963"/>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Header">
    <p:spTree>
      <p:nvGrpSpPr>
        <p:cNvPr id="1" name=""/>
        <p:cNvGrpSpPr/>
        <p:nvPr/>
      </p:nvGrpSpPr>
      <p:grpSpPr>
        <a:xfrm>
          <a:off x="0" y="0"/>
          <a:ext cx="0" cy="0"/>
          <a:chOff x="0" y="0"/>
          <a:chExt cx="0" cy="0"/>
        </a:xfrm>
      </p:grpSpPr>
      <p:sp>
        <p:nvSpPr>
          <p:cNvPr id="29" name="Title Text"/>
          <p:cNvSpPr txBox="1"/>
          <p:nvPr>
            <p:ph type="title"/>
          </p:nvPr>
        </p:nvSpPr>
        <p:spPr>
          <a:xfrm>
            <a:off x="722312" y="4406900"/>
            <a:ext cx="7772401" cy="1362075"/>
          </a:xfrm>
          <a:prstGeom prst="rect">
            <a:avLst/>
          </a:prstGeom>
        </p:spPr>
        <p:txBody>
          <a:bodyPr anchor="t"/>
          <a:lstStyle>
            <a:lvl1pPr algn="l">
              <a:defRPr b="1" cap="all" sz="4000"/>
            </a:lvl1pPr>
          </a:lstStyle>
          <a:p>
            <a:pPr/>
            <a:r>
              <a:t>Title Text</a:t>
            </a:r>
          </a:p>
        </p:txBody>
      </p:sp>
      <p:sp>
        <p:nvSpPr>
          <p:cNvPr id="30" name="Body Level One…"/>
          <p:cNvSpPr txBox="1"/>
          <p:nvPr>
            <p:ph type="body" sz="quarter" idx="1"/>
          </p:nvPr>
        </p:nvSpPr>
        <p:spPr>
          <a:xfrm>
            <a:off x="722312" y="2906713"/>
            <a:ext cx="7772401" cy="1500192"/>
          </a:xfrm>
          <a:prstGeom prst="rect">
            <a:avLst/>
          </a:prstGeom>
        </p:spPr>
        <p:txBody>
          <a:bodyPr anchor="b"/>
          <a:lstStyle>
            <a:lvl1pPr marL="0" indent="0">
              <a:spcBef>
                <a:spcPts val="400"/>
              </a:spcBef>
              <a:buSzTx/>
              <a:buFontTx/>
              <a:buNone/>
              <a:defRPr sz="2000">
                <a:solidFill>
                  <a:srgbClr val="888888"/>
                </a:solidFill>
              </a:defRPr>
            </a:lvl1pPr>
            <a:lvl2pPr marL="0" indent="0">
              <a:spcBef>
                <a:spcPts val="400"/>
              </a:spcBef>
              <a:buSzTx/>
              <a:buFontTx/>
              <a:buNone/>
              <a:defRPr sz="2000">
                <a:solidFill>
                  <a:srgbClr val="888888"/>
                </a:solidFill>
              </a:defRPr>
            </a:lvl2pPr>
            <a:lvl3pPr marL="0" indent="0">
              <a:spcBef>
                <a:spcPts val="400"/>
              </a:spcBef>
              <a:buSzTx/>
              <a:buFontTx/>
              <a:buNone/>
              <a:defRPr sz="2000">
                <a:solidFill>
                  <a:srgbClr val="888888"/>
                </a:solidFill>
              </a:defRPr>
            </a:lvl3pPr>
            <a:lvl4pPr marL="0" indent="0">
              <a:spcBef>
                <a:spcPts val="400"/>
              </a:spcBef>
              <a:buSzTx/>
              <a:buFontTx/>
              <a:buNone/>
              <a:defRPr sz="2000">
                <a:solidFill>
                  <a:srgbClr val="888888"/>
                </a:solidFill>
              </a:defRPr>
            </a:lvl4pPr>
            <a:lvl5pPr marL="0" indent="0">
              <a:spcBef>
                <a:spcPts val="400"/>
              </a:spcBef>
              <a:buSzTx/>
              <a:buFontTx/>
              <a:buNone/>
              <a:defRPr sz="2000">
                <a:solidFill>
                  <a:srgbClr val="888888"/>
                </a:solidFill>
              </a:defRPr>
            </a:lvl5pPr>
          </a:lstStyle>
          <a:p>
            <a:pPr/>
            <a:r>
              <a:t>Body Level One</a:t>
            </a:r>
          </a:p>
          <a:p>
            <a:pPr lvl="1"/>
            <a:r>
              <a:t>Body Level Two</a:t>
            </a:r>
          </a:p>
          <a:p>
            <a:pPr lvl="2"/>
            <a:r>
              <a:t>Body Level Three</a:t>
            </a:r>
          </a:p>
          <a:p>
            <a:pPr lvl="3"/>
            <a:r>
              <a:t>Body Level Four</a:t>
            </a:r>
          </a:p>
          <a:p>
            <a:pPr lvl="4"/>
            <a:r>
              <a:t>Body Level Five</a:t>
            </a:r>
          </a:p>
        </p:txBody>
      </p:sp>
      <p:sp>
        <p:nvSpPr>
          <p:cNvPr id="3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wo Content">
    <p:spTree>
      <p:nvGrpSpPr>
        <p:cNvPr id="1" name=""/>
        <p:cNvGrpSpPr/>
        <p:nvPr/>
      </p:nvGrpSpPr>
      <p:grpSpPr>
        <a:xfrm>
          <a:off x="0" y="0"/>
          <a:ext cx="0" cy="0"/>
          <a:chOff x="0" y="0"/>
          <a:chExt cx="0" cy="0"/>
        </a:xfrm>
      </p:grpSpPr>
      <p:sp>
        <p:nvSpPr>
          <p:cNvPr id="38" name="Title Text"/>
          <p:cNvSpPr txBox="1"/>
          <p:nvPr>
            <p:ph type="title"/>
          </p:nvPr>
        </p:nvSpPr>
        <p:spPr>
          <a:prstGeom prst="rect">
            <a:avLst/>
          </a:prstGeom>
        </p:spPr>
        <p:txBody>
          <a:bodyPr/>
          <a:lstStyle/>
          <a:p>
            <a:pPr/>
            <a:r>
              <a:t>Title Text</a:t>
            </a:r>
          </a:p>
        </p:txBody>
      </p:sp>
      <p:sp>
        <p:nvSpPr>
          <p:cNvPr id="39" name="Body Level One…"/>
          <p:cNvSpPr txBox="1"/>
          <p:nvPr>
            <p:ph type="body" sz="quarter" idx="1"/>
          </p:nvPr>
        </p:nvSpPr>
        <p:spPr>
          <a:xfrm>
            <a:off x="457200" y="1600200"/>
            <a:ext cx="4038600" cy="4525963"/>
          </a:xfrm>
          <a:prstGeom prst="rect">
            <a:avLst/>
          </a:prstGeom>
        </p:spPr>
        <p:txBody>
          <a:bodyPr/>
          <a:lstStyle>
            <a:lvl1pPr>
              <a:spcBef>
                <a:spcPts val="600"/>
              </a:spcBef>
              <a:defRPr sz="2800"/>
            </a:lvl1pPr>
            <a:lvl2pPr marL="790575" indent="-333375">
              <a:spcBef>
                <a:spcPts val="600"/>
              </a:spcBef>
              <a:defRPr sz="2800"/>
            </a:lvl2pPr>
            <a:lvl3pPr marL="1234438" indent="-320038">
              <a:spcBef>
                <a:spcPts val="600"/>
              </a:spcBef>
              <a:defRPr sz="2800"/>
            </a:lvl3pPr>
            <a:lvl4pPr marL="1727200" indent="-355600">
              <a:spcBef>
                <a:spcPts val="600"/>
              </a:spcBef>
              <a:defRPr sz="2800"/>
            </a:lvl4pPr>
            <a:lvl5pPr marL="2184400" indent="-355600">
              <a:spcBef>
                <a:spcPts val="600"/>
              </a:spcBef>
              <a:defRPr sz="2800"/>
            </a:lvl5pPr>
          </a:lstStyle>
          <a:p>
            <a:pPr/>
            <a:r>
              <a:t>Body Level One</a:t>
            </a:r>
          </a:p>
          <a:p>
            <a:pPr lvl="1"/>
            <a:r>
              <a:t>Body Level Two</a:t>
            </a:r>
          </a:p>
          <a:p>
            <a:pPr lvl="2"/>
            <a:r>
              <a:t>Body Level Three</a:t>
            </a:r>
          </a:p>
          <a:p>
            <a:pPr lvl="3"/>
            <a:r>
              <a:t>Body Level Four</a:t>
            </a:r>
          </a:p>
          <a:p>
            <a:pPr lvl="4"/>
            <a:r>
              <a:t>Body Level Five</a:t>
            </a:r>
          </a:p>
        </p:txBody>
      </p:sp>
      <p:sp>
        <p:nvSpPr>
          <p:cNvPr id="4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mparison">
    <p:spTree>
      <p:nvGrpSpPr>
        <p:cNvPr id="1" name=""/>
        <p:cNvGrpSpPr/>
        <p:nvPr/>
      </p:nvGrpSpPr>
      <p:grpSpPr>
        <a:xfrm>
          <a:off x="0" y="0"/>
          <a:ext cx="0" cy="0"/>
          <a:chOff x="0" y="0"/>
          <a:chExt cx="0" cy="0"/>
        </a:xfrm>
      </p:grpSpPr>
      <p:sp>
        <p:nvSpPr>
          <p:cNvPr id="47" name="Title Text"/>
          <p:cNvSpPr txBox="1"/>
          <p:nvPr>
            <p:ph type="title"/>
          </p:nvPr>
        </p:nvSpPr>
        <p:spPr>
          <a:prstGeom prst="rect">
            <a:avLst/>
          </a:prstGeom>
        </p:spPr>
        <p:txBody>
          <a:bodyPr/>
          <a:lstStyle/>
          <a:p>
            <a:pPr/>
            <a:r>
              <a:t>Title Text</a:t>
            </a:r>
          </a:p>
        </p:txBody>
      </p:sp>
      <p:sp>
        <p:nvSpPr>
          <p:cNvPr id="48" name="Body Level One…"/>
          <p:cNvSpPr txBox="1"/>
          <p:nvPr>
            <p:ph type="body" sz="quarter" idx="1"/>
          </p:nvPr>
        </p:nvSpPr>
        <p:spPr>
          <a:xfrm>
            <a:off x="457200" y="1535112"/>
            <a:ext cx="4040188" cy="639763"/>
          </a:xfrm>
          <a:prstGeom prst="rect">
            <a:avLst/>
          </a:prstGeom>
        </p:spPr>
        <p:txBody>
          <a:bodyPr anchor="b"/>
          <a:lstStyle>
            <a:lvl1pPr marL="0" indent="0">
              <a:spcBef>
                <a:spcPts val="500"/>
              </a:spcBef>
              <a:buSzTx/>
              <a:buFontTx/>
              <a:buNone/>
              <a:defRPr b="1" sz="2400"/>
            </a:lvl1pPr>
            <a:lvl2pPr marL="0" indent="0">
              <a:spcBef>
                <a:spcPts val="500"/>
              </a:spcBef>
              <a:buSzTx/>
              <a:buFontTx/>
              <a:buNone/>
              <a:defRPr b="1" sz="2400"/>
            </a:lvl2pPr>
            <a:lvl3pPr marL="0" indent="0">
              <a:spcBef>
                <a:spcPts val="500"/>
              </a:spcBef>
              <a:buSzTx/>
              <a:buFontTx/>
              <a:buNone/>
              <a:defRPr b="1" sz="2400"/>
            </a:lvl3pPr>
            <a:lvl4pPr marL="0" indent="0">
              <a:spcBef>
                <a:spcPts val="500"/>
              </a:spcBef>
              <a:buSzTx/>
              <a:buFontTx/>
              <a:buNone/>
              <a:defRPr b="1" sz="2400"/>
            </a:lvl4pPr>
            <a:lvl5pPr marL="0" indent="0">
              <a:spcBef>
                <a:spcPts val="500"/>
              </a:spcBef>
              <a:buSzTx/>
              <a:buFontTx/>
              <a:buNone/>
              <a:defRPr b="1" sz="2400"/>
            </a:lvl5pPr>
          </a:lstStyle>
          <a:p>
            <a:pPr/>
            <a:r>
              <a:t>Body Level One</a:t>
            </a:r>
          </a:p>
          <a:p>
            <a:pPr lvl="1"/>
            <a:r>
              <a:t>Body Level Two</a:t>
            </a:r>
          </a:p>
          <a:p>
            <a:pPr lvl="2"/>
            <a:r>
              <a:t>Body Level Three</a:t>
            </a:r>
          </a:p>
          <a:p>
            <a:pPr lvl="3"/>
            <a:r>
              <a:t>Body Level Four</a:t>
            </a:r>
          </a:p>
          <a:p>
            <a:pPr lvl="4"/>
            <a:r>
              <a:t>Body Level Five</a:t>
            </a:r>
          </a:p>
        </p:txBody>
      </p:sp>
      <p:sp>
        <p:nvSpPr>
          <p:cNvPr id="49" name="Text Placeholder 4"/>
          <p:cNvSpPr/>
          <p:nvPr>
            <p:ph type="body" sz="quarter" idx="21"/>
          </p:nvPr>
        </p:nvSpPr>
        <p:spPr>
          <a:xfrm>
            <a:off x="4645025" y="1535112"/>
            <a:ext cx="4041775" cy="639767"/>
          </a:xfrm>
          <a:prstGeom prst="rect">
            <a:avLst/>
          </a:prstGeom>
        </p:spPr>
        <p:txBody>
          <a:bodyPr anchor="b"/>
          <a:lstStyle/>
          <a:p>
            <a:pPr/>
          </a:p>
        </p:txBody>
      </p:sp>
      <p:sp>
        <p:nvSpPr>
          <p:cNvPr id="5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57" name="Title Text"/>
          <p:cNvSpPr txBox="1"/>
          <p:nvPr>
            <p:ph type="title"/>
          </p:nvPr>
        </p:nvSpPr>
        <p:spPr>
          <a:prstGeom prst="rect">
            <a:avLst/>
          </a:prstGeom>
        </p:spPr>
        <p:txBody>
          <a:bodyPr/>
          <a:lstStyle/>
          <a:p>
            <a:pPr/>
            <a:r>
              <a:t>Title Text</a:t>
            </a:r>
          </a:p>
        </p:txBody>
      </p:sp>
      <p:sp>
        <p:nvSpPr>
          <p:cNvPr id="5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6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Caption">
    <p:spTree>
      <p:nvGrpSpPr>
        <p:cNvPr id="1" name=""/>
        <p:cNvGrpSpPr/>
        <p:nvPr/>
      </p:nvGrpSpPr>
      <p:grpSpPr>
        <a:xfrm>
          <a:off x="0" y="0"/>
          <a:ext cx="0" cy="0"/>
          <a:chOff x="0" y="0"/>
          <a:chExt cx="0" cy="0"/>
        </a:xfrm>
      </p:grpSpPr>
      <p:sp>
        <p:nvSpPr>
          <p:cNvPr id="72" name="Title Text"/>
          <p:cNvSpPr txBox="1"/>
          <p:nvPr>
            <p:ph type="title"/>
          </p:nvPr>
        </p:nvSpPr>
        <p:spPr>
          <a:xfrm>
            <a:off x="457200" y="273050"/>
            <a:ext cx="3008316" cy="1162050"/>
          </a:xfrm>
          <a:prstGeom prst="rect">
            <a:avLst/>
          </a:prstGeom>
        </p:spPr>
        <p:txBody>
          <a:bodyPr anchor="b"/>
          <a:lstStyle>
            <a:lvl1pPr algn="l">
              <a:defRPr b="1" sz="2000"/>
            </a:lvl1pPr>
          </a:lstStyle>
          <a:p>
            <a:pPr/>
            <a:r>
              <a:t>Title Text</a:t>
            </a:r>
          </a:p>
        </p:txBody>
      </p:sp>
      <p:sp>
        <p:nvSpPr>
          <p:cNvPr id="73" name="Body Level One…"/>
          <p:cNvSpPr txBox="1"/>
          <p:nvPr>
            <p:ph type="body" sz="quarter" idx="1"/>
          </p:nvPr>
        </p:nvSpPr>
        <p:spPr>
          <a:xfrm>
            <a:off x="3575050" y="273050"/>
            <a:ext cx="5111750" cy="5853113"/>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74" name="Text Placeholder 3"/>
          <p:cNvSpPr/>
          <p:nvPr>
            <p:ph type="body" sz="quarter" idx="21"/>
          </p:nvPr>
        </p:nvSpPr>
        <p:spPr>
          <a:xfrm>
            <a:off x="457198" y="1435100"/>
            <a:ext cx="3008317" cy="4691063"/>
          </a:xfrm>
          <a:prstGeom prst="rect">
            <a:avLst/>
          </a:prstGeom>
        </p:spPr>
        <p:txBody>
          <a:bodyPr/>
          <a:lstStyle/>
          <a:p>
            <a:pPr/>
          </a:p>
        </p:txBody>
      </p:sp>
      <p:sp>
        <p:nvSpPr>
          <p:cNvPr id="7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icture with Caption">
    <p:spTree>
      <p:nvGrpSpPr>
        <p:cNvPr id="1" name=""/>
        <p:cNvGrpSpPr/>
        <p:nvPr/>
      </p:nvGrpSpPr>
      <p:grpSpPr>
        <a:xfrm>
          <a:off x="0" y="0"/>
          <a:ext cx="0" cy="0"/>
          <a:chOff x="0" y="0"/>
          <a:chExt cx="0" cy="0"/>
        </a:xfrm>
      </p:grpSpPr>
      <p:sp>
        <p:nvSpPr>
          <p:cNvPr id="82" name="Title Text"/>
          <p:cNvSpPr txBox="1"/>
          <p:nvPr>
            <p:ph type="title"/>
          </p:nvPr>
        </p:nvSpPr>
        <p:spPr>
          <a:xfrm>
            <a:off x="1792288" y="4800600"/>
            <a:ext cx="5486404" cy="566738"/>
          </a:xfrm>
          <a:prstGeom prst="rect">
            <a:avLst/>
          </a:prstGeom>
        </p:spPr>
        <p:txBody>
          <a:bodyPr anchor="b"/>
          <a:lstStyle>
            <a:lvl1pPr algn="l">
              <a:defRPr b="1" sz="2000"/>
            </a:lvl1pPr>
          </a:lstStyle>
          <a:p>
            <a:pPr/>
            <a:r>
              <a:t>Title Text</a:t>
            </a:r>
          </a:p>
        </p:txBody>
      </p:sp>
      <p:sp>
        <p:nvSpPr>
          <p:cNvPr id="83" name="Picture Placeholder 2"/>
          <p:cNvSpPr/>
          <p:nvPr>
            <p:ph type="pic" sz="quarter" idx="21"/>
          </p:nvPr>
        </p:nvSpPr>
        <p:spPr>
          <a:xfrm>
            <a:off x="1792288" y="612775"/>
            <a:ext cx="5486404" cy="4114800"/>
          </a:xfrm>
          <a:prstGeom prst="rect">
            <a:avLst/>
          </a:prstGeom>
        </p:spPr>
        <p:txBody>
          <a:bodyPr lIns="91439" tIns="45719" rIns="91439" bIns="45719">
            <a:noAutofit/>
          </a:bodyPr>
          <a:lstStyle/>
          <a:p>
            <a:pPr/>
          </a:p>
        </p:txBody>
      </p:sp>
      <p:sp>
        <p:nvSpPr>
          <p:cNvPr id="84" name="Body Level One…"/>
          <p:cNvSpPr txBox="1"/>
          <p:nvPr>
            <p:ph type="body" sz="quarter" idx="1"/>
          </p:nvPr>
        </p:nvSpPr>
        <p:spPr>
          <a:xfrm>
            <a:off x="1792288" y="5367337"/>
            <a:ext cx="5486404" cy="804867"/>
          </a:xfrm>
          <a:prstGeom prst="rect">
            <a:avLst/>
          </a:prstGeom>
        </p:spPr>
        <p:txBody>
          <a:bodyPr/>
          <a:lstStyle>
            <a:lvl1pPr marL="0" indent="0">
              <a:spcBef>
                <a:spcPts val="300"/>
              </a:spcBef>
              <a:buSzTx/>
              <a:buFontTx/>
              <a:buNone/>
              <a:defRPr sz="1400"/>
            </a:lvl1pPr>
            <a:lvl2pPr marL="0" indent="0">
              <a:spcBef>
                <a:spcPts val="300"/>
              </a:spcBef>
              <a:buSzTx/>
              <a:buFontTx/>
              <a:buNone/>
              <a:defRPr sz="1400"/>
            </a:lvl2pPr>
            <a:lvl3pPr marL="0" indent="0">
              <a:spcBef>
                <a:spcPts val="300"/>
              </a:spcBef>
              <a:buSzTx/>
              <a:buFontTx/>
              <a:buNone/>
              <a:defRPr sz="1400"/>
            </a:lvl3pPr>
            <a:lvl4pPr marL="0" indent="0">
              <a:spcBef>
                <a:spcPts val="300"/>
              </a:spcBef>
              <a:buSzTx/>
              <a:buFontTx/>
              <a:buNone/>
              <a:defRPr sz="1400"/>
            </a:lvl4pPr>
            <a:lvl5pPr marL="0" indent="0">
              <a:spcBef>
                <a:spcPts val="300"/>
              </a:spcBef>
              <a:buSzTx/>
              <a:buFontTx/>
              <a:buNone/>
              <a:defRPr sz="1400"/>
            </a:lvl5pPr>
          </a:lstStyle>
          <a:p>
            <a:pPr/>
            <a:r>
              <a:t>Body Level One</a:t>
            </a:r>
          </a:p>
          <a:p>
            <a:pPr lvl="1"/>
            <a:r>
              <a:t>Body Level Two</a:t>
            </a:r>
          </a:p>
          <a:p>
            <a:pPr lvl="2"/>
            <a:r>
              <a:t>Body Level Three</a:t>
            </a:r>
          </a:p>
          <a:p>
            <a:pPr lvl="3"/>
            <a:r>
              <a:t>Body Level Four</a:t>
            </a:r>
          </a:p>
          <a:p>
            <a:pPr lvl="4"/>
            <a:r>
              <a:t>Body Level Five</a:t>
            </a:r>
          </a:p>
        </p:txBody>
      </p:sp>
      <p:sp>
        <p:nvSpPr>
          <p:cNvPr id="8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le Text"/>
          <p:cNvSpPr txBox="1"/>
          <p:nvPr>
            <p:ph type="title"/>
          </p:nvPr>
        </p:nvSpPr>
        <p:spPr>
          <a:xfrm>
            <a:off x="457200" y="274638"/>
            <a:ext cx="8229600" cy="1143001"/>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normAutofit fontScale="100000" lnSpcReduction="0"/>
          </a:bodyPr>
          <a:lstStyle/>
          <a:p>
            <a:pPr/>
            <a:r>
              <a:t>Title Text</a:t>
            </a:r>
          </a:p>
        </p:txBody>
      </p:sp>
      <p:sp>
        <p:nvSpPr>
          <p:cNvPr id="3" name="Body Level One…"/>
          <p:cNvSpPr txBox="1"/>
          <p:nvPr>
            <p:ph type="body" idx="1"/>
          </p:nvPr>
        </p:nvSpPr>
        <p:spPr>
          <a:xfrm>
            <a:off x="10207625" y="3657600"/>
            <a:ext cx="7162800" cy="6629400"/>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8428181" y="6414762"/>
            <a:ext cx="258620" cy="248301"/>
          </a:xfrm>
          <a:prstGeom prst="rect">
            <a:avLst/>
          </a:prstGeom>
          <a:ln w="12700">
            <a:miter lim="400000"/>
          </a:ln>
        </p:spPr>
        <p:txBody>
          <a:bodyPr wrap="none" lIns="45718" tIns="45718" rIns="45718" bIns="45718" anchor="ctr">
            <a:spAutoFit/>
          </a:bodyPr>
          <a:lstStyle>
            <a:lvl1pPr algn="r">
              <a:defRPr sz="1200">
                <a:solidFill>
                  <a:srgbClr val="888888"/>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transition xmlns:p14="http://schemas.microsoft.com/office/powerpoint/2010/main" spd="med" advClick="1"/>
  <p:txStyles>
    <p:titleStyle>
      <a:lvl1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1pPr>
      <a:lvl2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2pPr>
      <a:lvl3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3pPr>
      <a:lvl4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4pPr>
      <a:lvl5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5pPr>
      <a:lvl6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6pPr>
      <a:lvl7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7pPr>
      <a:lvl8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8pPr>
      <a:lvl9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9pPr>
    </p:titleStyle>
    <p:bodyStyle>
      <a:lvl1pPr marL="342900" marR="0" indent="-34290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1pPr>
      <a:lvl2pPr marL="783771" marR="0" indent="-326571"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2pPr>
      <a:lvl3pPr marL="1219200" marR="0" indent="-30480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3pPr>
      <a:lvl4pPr marL="1737360" marR="0" indent="-36576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4pPr>
      <a:lvl5pPr marL="2194560" marR="0" indent="-36576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5pPr>
      <a:lvl6pPr marL="2651760" marR="0" indent="-36576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6pPr>
      <a:lvl7pPr marL="3108960" marR="0" indent="-36576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7pPr>
      <a:lvl8pPr marL="3566159" marR="0" indent="-365759"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8pPr>
      <a:lvl9pPr marL="4023359" marR="0" indent="-365759"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1pPr>
      <a:lvl2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2pPr>
      <a:lvl3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3pPr>
      <a:lvl4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4pPr>
      <a:lvl5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5pPr>
      <a:lvl6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6pPr>
      <a:lvl7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7pPr>
      <a:lvl8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8pPr>
      <a:lvl9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eg"/><Relationship Id="rId3" Type="http://schemas.openxmlformats.org/officeDocument/2006/relationships/image" Target="../media/image2.jpeg"/></Relationships>

</file>

<file path=ppt/slides/_rels/slide10.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11.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12.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 Id="rId3" Type="http://schemas.openxmlformats.org/officeDocument/2006/relationships/hyperlink" Target="https://www.biblegateway.com/passage/?search=acts%2020:28&amp;version=NKJV#fen-NKJV-27655a" TargetMode="External"/></Relationships>

</file>

<file path=ppt/slides/_rels/slide13.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14.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15.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16.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2.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3.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4.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5.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6.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7.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8.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9.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tile tx="0" ty="0" sx="100000" sy="100000" flip="none" algn="tl"/>
        </a:blipFill>
      </p:bgPr>
    </p:bg>
    <p:spTree>
      <p:nvGrpSpPr>
        <p:cNvPr id="1" name=""/>
        <p:cNvGrpSpPr/>
        <p:nvPr/>
      </p:nvGrpSpPr>
      <p:grpSpPr>
        <a:xfrm>
          <a:off x="0" y="0"/>
          <a:ext cx="0" cy="0"/>
          <a:chOff x="0" y="0"/>
          <a:chExt cx="0" cy="0"/>
        </a:xfrm>
      </p:grpSpPr>
      <p:sp>
        <p:nvSpPr>
          <p:cNvPr id="94" name="Freeform 2"/>
          <p:cNvSpPr/>
          <p:nvPr/>
        </p:nvSpPr>
        <p:spPr>
          <a:xfrm>
            <a:off x="0" y="0"/>
            <a:ext cx="18288000" cy="10287000"/>
          </a:xfrm>
          <a:prstGeom prst="rect">
            <a:avLst/>
          </a:prstGeom>
          <a:blipFill>
            <a:blip r:embed="rId3"/>
            <a:stretch>
              <a:fillRect/>
            </a:stretch>
          </a:blipFill>
          <a:ln w="12700">
            <a:miter lim="400000"/>
          </a:ln>
        </p:spPr>
        <p:txBody>
          <a:bodyPr lIns="45718" tIns="45718" rIns="45718" bIns="45718"/>
          <a:lstStyle/>
          <a:p>
            <a:pPr/>
          </a:p>
        </p:txBody>
      </p:sp>
      <p:sp>
        <p:nvSpPr>
          <p:cNvPr id="95" name="Rectangle"/>
          <p:cNvSpPr/>
          <p:nvPr/>
        </p:nvSpPr>
        <p:spPr>
          <a:xfrm>
            <a:off x="1040143" y="3135482"/>
            <a:ext cx="15979963" cy="4016036"/>
          </a:xfrm>
          <a:prstGeom prst="rect">
            <a:avLst/>
          </a:prstGeom>
          <a:solidFill>
            <a:srgbClr val="FFFFFF">
              <a:alpha val="64665"/>
            </a:srgbClr>
          </a:solidFill>
          <a:ln w="25400">
            <a:solidFill>
              <a:schemeClr val="accent1"/>
            </a:solidFill>
          </a:ln>
          <a:effectLst>
            <a:outerShdw sx="100000" sy="100000" kx="0" ky="0" algn="b" rotWithShape="0" blurRad="38100" dist="23000" dir="5400000">
              <a:srgbClr val="000000">
                <a:alpha val="35000"/>
              </a:srgbClr>
            </a:outerShdw>
          </a:effectLst>
        </p:spPr>
        <p:txBody>
          <a:bodyPr lIns="45718" tIns="45718" rIns="45718" bIns="45718" anchor="ctr"/>
          <a:lstStyle/>
          <a:p>
            <a:pPr/>
          </a:p>
        </p:txBody>
      </p:sp>
      <p:sp>
        <p:nvSpPr>
          <p:cNvPr id="96" name="Mayordomos de nuestro tiempo"/>
          <p:cNvSpPr txBox="1"/>
          <p:nvPr>
            <p:ph type="title" idx="4294967295"/>
          </p:nvPr>
        </p:nvSpPr>
        <p:spPr>
          <a:xfrm>
            <a:off x="914400" y="3464876"/>
            <a:ext cx="16459200" cy="2262193"/>
          </a:xfrm>
          <a:prstGeom prst="rect">
            <a:avLst/>
          </a:prstGeom>
        </p:spPr>
        <p:txBody>
          <a:bodyPr/>
          <a:lstStyle>
            <a:lvl1pPr>
              <a:defRPr b="1" sz="7800"/>
            </a:lvl1pPr>
          </a:lstStyle>
          <a:p>
            <a:pPr/>
            <a:r>
              <a:t>The Pastoral Family and the Ministry</a:t>
            </a:r>
          </a:p>
        </p:txBody>
      </p:sp>
      <p:sp>
        <p:nvSpPr>
          <p:cNvPr id="97" name="Prioridades, productividad y balance en al ministerio pastoral"/>
          <p:cNvSpPr txBox="1"/>
          <p:nvPr/>
        </p:nvSpPr>
        <p:spPr>
          <a:xfrm>
            <a:off x="1666681" y="5470826"/>
            <a:ext cx="14726884" cy="133970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lgn="ctr">
              <a:defRPr sz="4400"/>
            </a:lvl1pPr>
          </a:lstStyle>
          <a:p>
            <a:pPr/>
            <a:r>
              <a:t>Maintaining balance between the calling and the demands of the ministry</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9" name="Freeform 2"/>
          <p:cNvSpPr/>
          <p:nvPr/>
        </p:nvSpPr>
        <p:spPr>
          <a:xfrm>
            <a:off x="0" y="0"/>
            <a:ext cx="18288000" cy="10287000"/>
          </a:xfrm>
          <a:prstGeom prst="rect">
            <a:avLst/>
          </a:prstGeom>
          <a:blipFill>
            <a:blip r:embed="rId2"/>
            <a:stretch>
              <a:fillRect/>
            </a:stretch>
          </a:blipFill>
          <a:ln w="12700">
            <a:miter lim="400000"/>
          </a:ln>
        </p:spPr>
        <p:txBody>
          <a:bodyPr lIns="45718" tIns="45718" rIns="45718" bIns="45718"/>
          <a:lstStyle/>
          <a:p>
            <a:pPr/>
          </a:p>
        </p:txBody>
      </p:sp>
      <p:sp>
        <p:nvSpPr>
          <p:cNvPr id="140" name="Rectangle"/>
          <p:cNvSpPr/>
          <p:nvPr/>
        </p:nvSpPr>
        <p:spPr>
          <a:xfrm>
            <a:off x="697818" y="707333"/>
            <a:ext cx="16664611" cy="7777275"/>
          </a:xfrm>
          <a:prstGeom prst="rect">
            <a:avLst/>
          </a:prstGeom>
          <a:solidFill>
            <a:srgbClr val="FFFFFF">
              <a:alpha val="54606"/>
            </a:srgbClr>
          </a:solidFill>
          <a:ln w="25400">
            <a:solidFill>
              <a:schemeClr val="accent1"/>
            </a:solidFill>
          </a:ln>
          <a:effectLst>
            <a:outerShdw sx="100000" sy="100000" kx="0" ky="0" algn="b" rotWithShape="0" blurRad="38100" dist="23000" dir="5400000">
              <a:srgbClr val="000000">
                <a:alpha val="35000"/>
              </a:srgbClr>
            </a:outerShdw>
          </a:effectLst>
        </p:spPr>
        <p:txBody>
          <a:bodyPr lIns="45718" tIns="45718" rIns="45718" bIns="45718" anchor="ctr"/>
          <a:lstStyle/>
          <a:p>
            <a:pPr/>
          </a:p>
        </p:txBody>
      </p:sp>
      <p:sp>
        <p:nvSpPr>
          <p:cNvPr id="141" name="2. Debemos distinguir entre lo urgente y lo importante"/>
          <p:cNvSpPr txBox="1"/>
          <p:nvPr>
            <p:ph type="title" idx="4294967295"/>
          </p:nvPr>
        </p:nvSpPr>
        <p:spPr>
          <a:xfrm>
            <a:off x="1413229" y="857617"/>
            <a:ext cx="15864877" cy="2262193"/>
          </a:xfrm>
          <a:prstGeom prst="rect">
            <a:avLst/>
          </a:prstGeom>
        </p:spPr>
        <p:txBody>
          <a:bodyPr/>
          <a:lstStyle>
            <a:lvl1pPr algn="l">
              <a:defRPr b="1" sz="5800"/>
            </a:lvl1pPr>
          </a:lstStyle>
          <a:p>
            <a:pPr/>
            <a:r>
              <a:t>Application</a:t>
            </a:r>
          </a:p>
        </p:txBody>
      </p:sp>
      <p:sp>
        <p:nvSpPr>
          <p:cNvPr id="142" name="&quot;La actividad no siempre es producción.”…"/>
          <p:cNvSpPr txBox="1"/>
          <p:nvPr/>
        </p:nvSpPr>
        <p:spPr>
          <a:xfrm>
            <a:off x="1352036" y="2819025"/>
            <a:ext cx="15583928" cy="418450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spAutoFit/>
          </a:bodyPr>
          <a:lstStyle/>
          <a:p>
            <a:pPr defTabSz="457200">
              <a:spcBef>
                <a:spcPts val="400"/>
              </a:spcBef>
              <a:defRPr sz="4400"/>
            </a:pPr>
            <a:r>
              <a:t>Honestly evaluate the order of your priorities. </a:t>
            </a:r>
          </a:p>
          <a:p>
            <a:pPr defTabSz="457200">
              <a:spcBef>
                <a:spcPts val="400"/>
              </a:spcBef>
              <a:defRPr sz="4400"/>
            </a:pPr>
            <a:r>
              <a:t>Are you spending more time dealing with urgent matters than in cultivating your relationships? Are you taking care of your communion with God? Are you reserving time for your family? </a:t>
            </a:r>
          </a:p>
          <a:p>
            <a:pPr defTabSz="457200">
              <a:spcBef>
                <a:spcPts val="400"/>
              </a:spcBef>
              <a:defRPr sz="4400"/>
            </a:pPr>
            <a:r>
              <a:t>Ministry will always demand more, but God will never ask you to sacrifice the priorities that He established. </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4" name="Freeform 2"/>
          <p:cNvSpPr/>
          <p:nvPr/>
        </p:nvSpPr>
        <p:spPr>
          <a:xfrm>
            <a:off x="0" y="0"/>
            <a:ext cx="18288000" cy="10287000"/>
          </a:xfrm>
          <a:prstGeom prst="rect">
            <a:avLst/>
          </a:prstGeom>
          <a:blipFill>
            <a:blip r:embed="rId2"/>
            <a:stretch>
              <a:fillRect/>
            </a:stretch>
          </a:blipFill>
          <a:ln w="12700">
            <a:miter lim="400000"/>
          </a:ln>
        </p:spPr>
        <p:txBody>
          <a:bodyPr lIns="45718" tIns="45718" rIns="45718" bIns="45718"/>
          <a:lstStyle/>
          <a:p>
            <a:pPr/>
          </a:p>
        </p:txBody>
      </p:sp>
      <p:sp>
        <p:nvSpPr>
          <p:cNvPr id="145" name="Rectangle"/>
          <p:cNvSpPr/>
          <p:nvPr/>
        </p:nvSpPr>
        <p:spPr>
          <a:xfrm>
            <a:off x="697818" y="707333"/>
            <a:ext cx="16664611" cy="7777275"/>
          </a:xfrm>
          <a:prstGeom prst="rect">
            <a:avLst/>
          </a:prstGeom>
          <a:solidFill>
            <a:srgbClr val="FFFFFF">
              <a:alpha val="54606"/>
            </a:srgbClr>
          </a:solidFill>
          <a:ln w="25400">
            <a:solidFill>
              <a:schemeClr val="accent1"/>
            </a:solidFill>
          </a:ln>
          <a:effectLst>
            <a:outerShdw sx="100000" sy="100000" kx="0" ky="0" algn="b" rotWithShape="0" blurRad="38100" dist="23000" dir="5400000">
              <a:srgbClr val="000000">
                <a:alpha val="35000"/>
              </a:srgbClr>
            </a:outerShdw>
          </a:effectLst>
        </p:spPr>
        <p:txBody>
          <a:bodyPr lIns="45718" tIns="45718" rIns="45718" bIns="45718" anchor="ctr"/>
          <a:lstStyle/>
          <a:p>
            <a:pPr/>
          </a:p>
        </p:txBody>
      </p:sp>
      <p:sp>
        <p:nvSpPr>
          <p:cNvPr id="146" name="Aplicación"/>
          <p:cNvSpPr txBox="1"/>
          <p:nvPr>
            <p:ph type="title" idx="4294967295"/>
          </p:nvPr>
        </p:nvSpPr>
        <p:spPr>
          <a:xfrm>
            <a:off x="1211564" y="758667"/>
            <a:ext cx="15864872" cy="2262192"/>
          </a:xfrm>
          <a:prstGeom prst="rect">
            <a:avLst/>
          </a:prstGeom>
        </p:spPr>
        <p:txBody>
          <a:bodyPr/>
          <a:lstStyle>
            <a:lvl1pPr algn="l">
              <a:defRPr b="1" sz="5800"/>
            </a:lvl1pPr>
          </a:lstStyle>
          <a:p>
            <a:pPr/>
            <a:r>
              <a:t>Application</a:t>
            </a:r>
          </a:p>
        </p:txBody>
      </p:sp>
      <p:sp>
        <p:nvSpPr>
          <p:cNvPr id="147" name="Eclesiastés 3:1 (RVR1960)…"/>
          <p:cNvSpPr txBox="1"/>
          <p:nvPr/>
        </p:nvSpPr>
        <p:spPr>
          <a:xfrm>
            <a:off x="1352036" y="3470345"/>
            <a:ext cx="15583928" cy="334630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spAutoFit/>
          </a:bodyPr>
          <a:lstStyle/>
          <a:p>
            <a:pPr defTabSz="457200">
              <a:spcBef>
                <a:spcPts val="400"/>
              </a:spcBef>
              <a:defRPr sz="4400"/>
            </a:pPr>
            <a:r>
              <a:t>Matthew 6:33 (NKJV)</a:t>
            </a:r>
            <a:endParaRPr>
              <a:solidFill>
                <a:srgbClr val="9900FF"/>
              </a:solidFill>
            </a:endParaRPr>
          </a:p>
          <a:p>
            <a:pPr defTabSz="457200">
              <a:spcBef>
                <a:spcPts val="400"/>
              </a:spcBef>
              <a:defRPr sz="4400">
                <a:solidFill>
                  <a:srgbClr val="AA0802"/>
                </a:solidFill>
              </a:defRPr>
            </a:pPr>
            <a:r>
              <a:t>"But seek first the kingdom of God and His righteousness, and all these things shall be added to you."</a:t>
            </a:r>
          </a:p>
          <a:p>
            <a:pPr defTabSz="457200">
              <a:spcBef>
                <a:spcPts val="400"/>
              </a:spcBef>
              <a:defRPr sz="3000"/>
            </a:pPr>
          </a:p>
          <a:p>
            <a:pPr defTabSz="457200">
              <a:spcBef>
                <a:spcPts val="400"/>
              </a:spcBef>
              <a:defRPr sz="4400"/>
            </a:pPr>
            <a:r>
              <a:t>Healthy ministries are built with health priorities.</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9" name="Freeform 2"/>
          <p:cNvSpPr/>
          <p:nvPr/>
        </p:nvSpPr>
        <p:spPr>
          <a:xfrm>
            <a:off x="0" y="0"/>
            <a:ext cx="18288000" cy="10287000"/>
          </a:xfrm>
          <a:prstGeom prst="rect">
            <a:avLst/>
          </a:prstGeom>
          <a:blipFill>
            <a:blip r:embed="rId2"/>
            <a:stretch>
              <a:fillRect/>
            </a:stretch>
          </a:blipFill>
          <a:ln w="12700">
            <a:miter lim="400000"/>
          </a:ln>
        </p:spPr>
        <p:txBody>
          <a:bodyPr lIns="45718" tIns="45718" rIns="45718" bIns="45718"/>
          <a:lstStyle/>
          <a:p>
            <a:pPr/>
          </a:p>
        </p:txBody>
      </p:sp>
      <p:sp>
        <p:nvSpPr>
          <p:cNvPr id="150" name="Rectangle"/>
          <p:cNvSpPr/>
          <p:nvPr/>
        </p:nvSpPr>
        <p:spPr>
          <a:xfrm>
            <a:off x="697818" y="707333"/>
            <a:ext cx="16664611" cy="7777275"/>
          </a:xfrm>
          <a:prstGeom prst="rect">
            <a:avLst/>
          </a:prstGeom>
          <a:solidFill>
            <a:srgbClr val="FFFFFF">
              <a:alpha val="54606"/>
            </a:srgbClr>
          </a:solidFill>
          <a:ln w="25400">
            <a:solidFill>
              <a:schemeClr val="accent1"/>
            </a:solidFill>
          </a:ln>
          <a:effectLst>
            <a:outerShdw sx="100000" sy="100000" kx="0" ky="0" algn="b" rotWithShape="0" blurRad="38100" dist="23000" dir="5400000">
              <a:srgbClr val="000000">
                <a:alpha val="35000"/>
              </a:srgbClr>
            </a:outerShdw>
          </a:effectLst>
        </p:spPr>
        <p:txBody>
          <a:bodyPr lIns="45718" tIns="45718" rIns="45718" bIns="45718" anchor="ctr"/>
          <a:lstStyle/>
          <a:p>
            <a:pPr/>
          </a:p>
        </p:txBody>
      </p:sp>
      <p:sp>
        <p:nvSpPr>
          <p:cNvPr id="151" name="2. El tiempo debe ser invertido en lo que produce fruto eterno"/>
          <p:cNvSpPr txBox="1"/>
          <p:nvPr>
            <p:ph type="title" idx="4294967295"/>
          </p:nvPr>
        </p:nvSpPr>
        <p:spPr>
          <a:xfrm>
            <a:off x="1432788" y="1041970"/>
            <a:ext cx="15864877" cy="2262193"/>
          </a:xfrm>
          <a:prstGeom prst="rect">
            <a:avLst/>
          </a:prstGeom>
        </p:spPr>
        <p:txBody>
          <a:bodyPr/>
          <a:lstStyle>
            <a:lvl1pPr algn="l">
              <a:defRPr b="1" sz="5800"/>
            </a:lvl1pPr>
          </a:lstStyle>
          <a:p>
            <a:pPr/>
            <a:r>
              <a:t>3. A lasting ministry requires a healthy family</a:t>
            </a:r>
          </a:p>
        </p:txBody>
      </p:sp>
      <p:sp>
        <p:nvSpPr>
          <p:cNvPr id="152" name="Juan 15:16 (RVR1960)…"/>
          <p:cNvSpPr txBox="1"/>
          <p:nvPr/>
        </p:nvSpPr>
        <p:spPr>
          <a:xfrm>
            <a:off x="1352036" y="3419545"/>
            <a:ext cx="13913760" cy="344790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spAutoFit/>
          </a:bodyPr>
          <a:lstStyle/>
          <a:p>
            <a:pPr defTabSz="457200">
              <a:spcBef>
                <a:spcPts val="400"/>
              </a:spcBef>
              <a:defRPr sz="4400"/>
            </a:pPr>
            <a:r>
              <a:t>Acts 20:28 (NKJV)</a:t>
            </a:r>
            <a:endParaRPr>
              <a:solidFill>
                <a:srgbClr val="9900FF"/>
              </a:solidFill>
            </a:endParaRPr>
          </a:p>
          <a:p>
            <a:pPr defTabSz="457200">
              <a:spcBef>
                <a:spcPts val="400"/>
              </a:spcBef>
              <a:defRPr sz="4400">
                <a:solidFill>
                  <a:srgbClr val="AA0802"/>
                </a:solidFill>
              </a:defRPr>
            </a:pPr>
            <a:r>
              <a:t>"Therefore</a:t>
            </a:r>
            <a:r>
              <a:rPr b="1"/>
              <a:t> take heed to yourselves</a:t>
            </a:r>
            <a:r>
              <a:t> and to all the flock, among which the Holy Spirit has made you overseers, to shepherd the church </a:t>
            </a:r>
            <a:r>
              <a:rPr sz="900"/>
              <a:t>[</a:t>
            </a:r>
            <a:r>
              <a:rPr sz="900" u="sng">
                <a:solidFill>
                  <a:srgbClr val="0000FF"/>
                </a:solidFill>
                <a:uFill>
                  <a:solidFill>
                    <a:srgbClr val="0000FF"/>
                  </a:solidFill>
                </a:uFill>
                <a:hlinkClick r:id="rId3" invalidUrl="" action="" tgtFrame="" tooltip="" history="1" highlightClick="0" endSnd="0"/>
              </a:rPr>
              <a:t>a</a:t>
            </a:r>
            <a:r>
              <a:rPr sz="900"/>
              <a:t>]</a:t>
            </a:r>
            <a:r>
              <a:t>of God which He purchased with His own blood.”</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4" name="Freeform 2"/>
          <p:cNvSpPr/>
          <p:nvPr/>
        </p:nvSpPr>
        <p:spPr>
          <a:xfrm>
            <a:off x="0" y="0"/>
            <a:ext cx="18288000" cy="10287000"/>
          </a:xfrm>
          <a:prstGeom prst="rect">
            <a:avLst/>
          </a:prstGeom>
          <a:blipFill>
            <a:blip r:embed="rId2"/>
            <a:stretch>
              <a:fillRect/>
            </a:stretch>
          </a:blipFill>
          <a:ln w="12700">
            <a:miter lim="400000"/>
          </a:ln>
        </p:spPr>
        <p:txBody>
          <a:bodyPr lIns="45718" tIns="45718" rIns="45718" bIns="45718"/>
          <a:lstStyle/>
          <a:p>
            <a:pPr/>
          </a:p>
        </p:txBody>
      </p:sp>
      <p:sp>
        <p:nvSpPr>
          <p:cNvPr id="155" name="Rectangle"/>
          <p:cNvSpPr/>
          <p:nvPr/>
        </p:nvSpPr>
        <p:spPr>
          <a:xfrm>
            <a:off x="697818" y="707333"/>
            <a:ext cx="16664611" cy="7777275"/>
          </a:xfrm>
          <a:prstGeom prst="rect">
            <a:avLst/>
          </a:prstGeom>
          <a:solidFill>
            <a:srgbClr val="FFFFFF">
              <a:alpha val="54606"/>
            </a:srgbClr>
          </a:solidFill>
          <a:ln w="25400">
            <a:solidFill>
              <a:schemeClr val="accent1"/>
            </a:solidFill>
          </a:ln>
          <a:effectLst>
            <a:outerShdw sx="100000" sy="100000" kx="0" ky="0" algn="b" rotWithShape="0" blurRad="38100" dist="23000" dir="5400000">
              <a:srgbClr val="000000">
                <a:alpha val="35000"/>
              </a:srgbClr>
            </a:outerShdw>
          </a:effectLst>
        </p:spPr>
        <p:txBody>
          <a:bodyPr lIns="45718" tIns="45718" rIns="45718" bIns="45718" anchor="ctr"/>
          <a:lstStyle/>
          <a:p>
            <a:pPr/>
          </a:p>
        </p:txBody>
      </p:sp>
      <p:sp>
        <p:nvSpPr>
          <p:cNvPr id="156" name="2. El tiempo debe ser invertido en lo que produce fruto eterno"/>
          <p:cNvSpPr txBox="1"/>
          <p:nvPr>
            <p:ph type="title" idx="4294967295"/>
          </p:nvPr>
        </p:nvSpPr>
        <p:spPr>
          <a:xfrm>
            <a:off x="1450101" y="1078842"/>
            <a:ext cx="15864877" cy="2262191"/>
          </a:xfrm>
          <a:prstGeom prst="rect">
            <a:avLst/>
          </a:prstGeom>
        </p:spPr>
        <p:txBody>
          <a:bodyPr/>
          <a:lstStyle>
            <a:lvl1pPr algn="l">
              <a:defRPr b="1" sz="5800"/>
            </a:lvl1pPr>
          </a:lstStyle>
          <a:p>
            <a:pPr/>
            <a:r>
              <a:t>3. A lasting ministry requires a stable family</a:t>
            </a:r>
          </a:p>
        </p:txBody>
      </p:sp>
      <p:sp>
        <p:nvSpPr>
          <p:cNvPr id="157" name="&quot;La verdadera efectividad ministerial se mide por las vidas transformadas que permanecen después de nosotros.”…"/>
          <p:cNvSpPr txBox="1"/>
          <p:nvPr/>
        </p:nvSpPr>
        <p:spPr>
          <a:xfrm>
            <a:off x="1352036" y="4131488"/>
            <a:ext cx="13913760" cy="202401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spAutoFit/>
          </a:bodyPr>
          <a:lstStyle/>
          <a:p>
            <a:pPr defTabSz="457200">
              <a:spcBef>
                <a:spcPts val="400"/>
              </a:spcBef>
              <a:defRPr sz="4400"/>
            </a:pPr>
            <a:r>
              <a:t>“The most effective ministry comes from a spiritually healthy personal life.”</a:t>
            </a:r>
          </a:p>
          <a:p>
            <a:pPr algn="r" defTabSz="457200">
              <a:spcBef>
                <a:spcPts val="400"/>
              </a:spcBef>
              <a:defRPr sz="4000"/>
            </a:pPr>
            <a:r>
              <a:t>—Robin Johnston</a:t>
            </a: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9" name="Freeform 2"/>
          <p:cNvSpPr/>
          <p:nvPr/>
        </p:nvSpPr>
        <p:spPr>
          <a:xfrm>
            <a:off x="0" y="0"/>
            <a:ext cx="18288000" cy="10287000"/>
          </a:xfrm>
          <a:prstGeom prst="rect">
            <a:avLst/>
          </a:prstGeom>
          <a:blipFill>
            <a:blip r:embed="rId2"/>
            <a:stretch>
              <a:fillRect/>
            </a:stretch>
          </a:blipFill>
          <a:ln w="12700">
            <a:miter lim="400000"/>
          </a:ln>
        </p:spPr>
        <p:txBody>
          <a:bodyPr lIns="45718" tIns="45718" rIns="45718" bIns="45718"/>
          <a:lstStyle/>
          <a:p>
            <a:pPr/>
          </a:p>
        </p:txBody>
      </p:sp>
      <p:sp>
        <p:nvSpPr>
          <p:cNvPr id="160" name="Rectangle"/>
          <p:cNvSpPr/>
          <p:nvPr/>
        </p:nvSpPr>
        <p:spPr>
          <a:xfrm>
            <a:off x="697818" y="707333"/>
            <a:ext cx="16664611" cy="7777275"/>
          </a:xfrm>
          <a:prstGeom prst="rect">
            <a:avLst/>
          </a:prstGeom>
          <a:solidFill>
            <a:srgbClr val="FFFFFF">
              <a:alpha val="54606"/>
            </a:srgbClr>
          </a:solidFill>
          <a:ln w="25400">
            <a:solidFill>
              <a:schemeClr val="accent1"/>
            </a:solidFill>
          </a:ln>
          <a:effectLst>
            <a:outerShdw sx="100000" sy="100000" kx="0" ky="0" algn="b" rotWithShape="0" blurRad="38100" dist="23000" dir="5400000">
              <a:srgbClr val="000000">
                <a:alpha val="35000"/>
              </a:srgbClr>
            </a:outerShdw>
          </a:effectLst>
        </p:spPr>
        <p:txBody>
          <a:bodyPr lIns="45718" tIns="45718" rIns="45718" bIns="45718" anchor="ctr"/>
          <a:lstStyle/>
          <a:p>
            <a:pPr/>
          </a:p>
        </p:txBody>
      </p:sp>
      <p:sp>
        <p:nvSpPr>
          <p:cNvPr id="161" name="Aplicación"/>
          <p:cNvSpPr txBox="1"/>
          <p:nvPr>
            <p:ph type="title" idx="4294967295"/>
          </p:nvPr>
        </p:nvSpPr>
        <p:spPr>
          <a:xfrm>
            <a:off x="1450101" y="562648"/>
            <a:ext cx="15864877" cy="2262192"/>
          </a:xfrm>
          <a:prstGeom prst="rect">
            <a:avLst/>
          </a:prstGeom>
        </p:spPr>
        <p:txBody>
          <a:bodyPr/>
          <a:lstStyle>
            <a:lvl1pPr algn="l">
              <a:defRPr b="1" sz="5800"/>
            </a:lvl1pPr>
          </a:lstStyle>
          <a:p>
            <a:pPr/>
            <a:r>
              <a:t>Application</a:t>
            </a:r>
          </a:p>
        </p:txBody>
      </p:sp>
      <p:sp>
        <p:nvSpPr>
          <p:cNvPr id="162" name="2 Timoteo 2:2 (RVR1960)…"/>
          <p:cNvSpPr txBox="1"/>
          <p:nvPr/>
        </p:nvSpPr>
        <p:spPr>
          <a:xfrm>
            <a:off x="1352037" y="2351314"/>
            <a:ext cx="15356173" cy="448930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spAutoFit/>
          </a:bodyPr>
          <a:lstStyle/>
          <a:p>
            <a:pPr defTabSz="457200">
              <a:spcBef>
                <a:spcPts val="1600"/>
              </a:spcBef>
              <a:defRPr sz="4400"/>
            </a:pPr>
            <a:r>
              <a:t>Honestly ask yourself: </a:t>
            </a:r>
          </a:p>
          <a:p>
            <a:pPr defTabSz="457200">
              <a:spcBef>
                <a:spcPts val="1600"/>
              </a:spcBef>
              <a:defRPr sz="4400"/>
            </a:pPr>
            <a:r>
              <a:t>Is my rhythm of life sustainable? Am I taking care of my soul the way I care for the congregation? Am I strengthening my marriage? Am I present with my children?</a:t>
            </a:r>
          </a:p>
          <a:p>
            <a:pPr defTabSz="457200">
              <a:spcBef>
                <a:spcPts val="1600"/>
              </a:spcBef>
              <a:defRPr sz="4400"/>
            </a:pPr>
            <a:r>
              <a:t>Ministry is a marathon, not a short race. Those that finish well are those that learn to protect what God has entrusted to them. </a:t>
            </a:r>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4" name="Freeform 2"/>
          <p:cNvSpPr/>
          <p:nvPr/>
        </p:nvSpPr>
        <p:spPr>
          <a:xfrm>
            <a:off x="0" y="0"/>
            <a:ext cx="18288000" cy="10287000"/>
          </a:xfrm>
          <a:prstGeom prst="rect">
            <a:avLst/>
          </a:prstGeom>
          <a:blipFill>
            <a:blip r:embed="rId2"/>
            <a:stretch>
              <a:fillRect/>
            </a:stretch>
          </a:blipFill>
          <a:ln w="12700">
            <a:miter lim="400000"/>
          </a:ln>
        </p:spPr>
        <p:txBody>
          <a:bodyPr lIns="45718" tIns="45718" rIns="45718" bIns="45718"/>
          <a:lstStyle/>
          <a:p>
            <a:pPr/>
          </a:p>
        </p:txBody>
      </p:sp>
      <p:sp>
        <p:nvSpPr>
          <p:cNvPr id="165" name="Rectangle"/>
          <p:cNvSpPr/>
          <p:nvPr/>
        </p:nvSpPr>
        <p:spPr>
          <a:xfrm>
            <a:off x="697818" y="707333"/>
            <a:ext cx="16664611" cy="7777275"/>
          </a:xfrm>
          <a:prstGeom prst="rect">
            <a:avLst/>
          </a:prstGeom>
          <a:solidFill>
            <a:srgbClr val="FFFFFF">
              <a:alpha val="54606"/>
            </a:srgbClr>
          </a:solidFill>
          <a:ln w="25400">
            <a:solidFill>
              <a:schemeClr val="accent1"/>
            </a:solidFill>
          </a:ln>
          <a:effectLst>
            <a:outerShdw sx="100000" sy="100000" kx="0" ky="0" algn="b" rotWithShape="0" blurRad="38100" dist="23000" dir="5400000">
              <a:srgbClr val="000000">
                <a:alpha val="35000"/>
              </a:srgbClr>
            </a:outerShdw>
          </a:effectLst>
        </p:spPr>
        <p:txBody>
          <a:bodyPr lIns="45718" tIns="45718" rIns="45718" bIns="45718" anchor="ctr"/>
          <a:lstStyle/>
          <a:p>
            <a:pPr/>
          </a:p>
        </p:txBody>
      </p:sp>
      <p:sp>
        <p:nvSpPr>
          <p:cNvPr id="166" name="Aplicación"/>
          <p:cNvSpPr txBox="1"/>
          <p:nvPr>
            <p:ph type="title" idx="4294967295"/>
          </p:nvPr>
        </p:nvSpPr>
        <p:spPr>
          <a:xfrm>
            <a:off x="1450101" y="562648"/>
            <a:ext cx="15864877" cy="2262192"/>
          </a:xfrm>
          <a:prstGeom prst="rect">
            <a:avLst/>
          </a:prstGeom>
        </p:spPr>
        <p:txBody>
          <a:bodyPr/>
          <a:lstStyle>
            <a:lvl1pPr algn="l">
              <a:defRPr b="1" sz="5800"/>
            </a:lvl1pPr>
          </a:lstStyle>
          <a:p>
            <a:pPr/>
            <a:r>
              <a:t>Application</a:t>
            </a:r>
          </a:p>
        </p:txBody>
      </p:sp>
      <p:sp>
        <p:nvSpPr>
          <p:cNvPr id="167" name="2 Timoteo 2:2 (RVR1960)…"/>
          <p:cNvSpPr txBox="1"/>
          <p:nvPr/>
        </p:nvSpPr>
        <p:spPr>
          <a:xfrm>
            <a:off x="1352037" y="2949644"/>
            <a:ext cx="15356173" cy="438770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spAutoFit/>
          </a:bodyPr>
          <a:lstStyle/>
          <a:p>
            <a:pPr defTabSz="457200">
              <a:spcBef>
                <a:spcPts val="400"/>
              </a:spcBef>
              <a:defRPr sz="4400"/>
            </a:pPr>
            <a:r>
              <a:t>3 John 1:2 (NKJV)</a:t>
            </a:r>
            <a:endParaRPr>
              <a:solidFill>
                <a:srgbClr val="9900FF"/>
              </a:solidFill>
            </a:endParaRPr>
          </a:p>
          <a:p>
            <a:pPr defTabSz="457200">
              <a:spcBef>
                <a:spcPts val="400"/>
              </a:spcBef>
              <a:defRPr sz="4400">
                <a:solidFill>
                  <a:srgbClr val="AA0802"/>
                </a:solidFill>
              </a:defRPr>
            </a:pPr>
            <a:r>
              <a:t>"Beloved, I pray that you may prosper in all things and be in health, just as your soul prospers."</a:t>
            </a:r>
          </a:p>
          <a:p>
            <a:pPr defTabSz="457200">
              <a:spcBef>
                <a:spcPts val="400"/>
              </a:spcBef>
              <a:defRPr sz="4400"/>
            </a:pPr>
          </a:p>
          <a:p>
            <a:pPr defTabSz="457200">
              <a:spcBef>
                <a:spcPts val="1600"/>
              </a:spcBef>
              <a:defRPr sz="4400"/>
            </a:pPr>
            <a:r>
              <a:t>A strong ministry will never be stronger than the spiritual and familial health of the pastor that leads it.</a:t>
            </a: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9" name="Freeform 2"/>
          <p:cNvSpPr/>
          <p:nvPr/>
        </p:nvSpPr>
        <p:spPr>
          <a:xfrm>
            <a:off x="0" y="0"/>
            <a:ext cx="18288000" cy="10287000"/>
          </a:xfrm>
          <a:prstGeom prst="rect">
            <a:avLst/>
          </a:prstGeom>
          <a:blipFill>
            <a:blip r:embed="rId2"/>
            <a:stretch>
              <a:fillRect/>
            </a:stretch>
          </a:blipFill>
          <a:ln w="12700">
            <a:miter lim="400000"/>
          </a:ln>
        </p:spPr>
        <p:txBody>
          <a:bodyPr lIns="45718" tIns="45718" rIns="45718" bIns="45718"/>
          <a:lstStyle/>
          <a:p>
            <a:pPr/>
          </a:p>
        </p:txBody>
      </p:sp>
      <p:sp>
        <p:nvSpPr>
          <p:cNvPr id="170" name="Rectangle"/>
          <p:cNvSpPr/>
          <p:nvPr/>
        </p:nvSpPr>
        <p:spPr>
          <a:xfrm>
            <a:off x="697818" y="707333"/>
            <a:ext cx="16664611" cy="7777275"/>
          </a:xfrm>
          <a:prstGeom prst="rect">
            <a:avLst/>
          </a:prstGeom>
          <a:solidFill>
            <a:srgbClr val="FFFFFF">
              <a:alpha val="54606"/>
            </a:srgbClr>
          </a:solidFill>
          <a:ln w="25400">
            <a:solidFill>
              <a:schemeClr val="accent1"/>
            </a:solidFill>
          </a:ln>
          <a:effectLst>
            <a:outerShdw sx="100000" sy="100000" kx="0" ky="0" algn="b" rotWithShape="0" blurRad="38100" dist="23000" dir="5400000">
              <a:srgbClr val="000000">
                <a:alpha val="35000"/>
              </a:srgbClr>
            </a:outerShdw>
          </a:effectLst>
        </p:spPr>
        <p:txBody>
          <a:bodyPr lIns="45718" tIns="45718" rIns="45718" bIns="45718" anchor="ctr"/>
          <a:lstStyle/>
          <a:p>
            <a:pPr/>
          </a:p>
        </p:txBody>
      </p:sp>
      <p:sp>
        <p:nvSpPr>
          <p:cNvPr id="171" name="Conclusión"/>
          <p:cNvSpPr txBox="1"/>
          <p:nvPr>
            <p:ph type="title" idx="4294967295"/>
          </p:nvPr>
        </p:nvSpPr>
        <p:spPr>
          <a:xfrm>
            <a:off x="1450101" y="562648"/>
            <a:ext cx="15864877" cy="2262192"/>
          </a:xfrm>
          <a:prstGeom prst="rect">
            <a:avLst/>
          </a:prstGeom>
        </p:spPr>
        <p:txBody>
          <a:bodyPr/>
          <a:lstStyle>
            <a:lvl1pPr algn="l">
              <a:defRPr b="1" sz="5800"/>
            </a:lvl1pPr>
          </a:lstStyle>
          <a:p>
            <a:pPr/>
            <a:r>
              <a:t>Conclusion</a:t>
            </a:r>
          </a:p>
        </p:txBody>
      </p:sp>
      <p:sp>
        <p:nvSpPr>
          <p:cNvPr id="172" name="Podemos administrar nuestro tiempo de tal manera que honremos a Dios, fortalezcamos nuestra familia, desarrollemos líderes y cumplamos fielmente el llamado que hemos recibido."/>
          <p:cNvSpPr txBox="1"/>
          <p:nvPr/>
        </p:nvSpPr>
        <p:spPr>
          <a:xfrm>
            <a:off x="1352037" y="2481488"/>
            <a:ext cx="15356173" cy="339710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spAutoFit/>
          </a:bodyPr>
          <a:lstStyle>
            <a:lvl1pPr algn="just" defTabSz="457200">
              <a:spcBef>
                <a:spcPts val="1600"/>
              </a:spcBef>
              <a:defRPr sz="4400"/>
            </a:lvl1pPr>
          </a:lstStyle>
          <a:p>
            <a:pPr/>
            <a:r>
              <a:t>At the end of our ministerial race, God will not only evaluate the sermons we preach, the churches we build, or the programs we develop. He also observes how we treat our wives, how we guide our children, and how we administer our homes that are placed in our care. </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9" name="Freeform 2"/>
          <p:cNvSpPr/>
          <p:nvPr/>
        </p:nvSpPr>
        <p:spPr>
          <a:xfrm>
            <a:off x="0" y="0"/>
            <a:ext cx="18288000" cy="10287000"/>
          </a:xfrm>
          <a:prstGeom prst="rect">
            <a:avLst/>
          </a:prstGeom>
          <a:blipFill>
            <a:blip r:embed="rId2"/>
            <a:stretch>
              <a:fillRect/>
            </a:stretch>
          </a:blipFill>
          <a:ln w="12700">
            <a:miter lim="400000"/>
          </a:ln>
        </p:spPr>
        <p:txBody>
          <a:bodyPr lIns="45718" tIns="45718" rIns="45718" bIns="45718"/>
          <a:lstStyle/>
          <a:p>
            <a:pPr/>
          </a:p>
        </p:txBody>
      </p:sp>
      <p:sp>
        <p:nvSpPr>
          <p:cNvPr id="100" name="Rectangle"/>
          <p:cNvSpPr/>
          <p:nvPr/>
        </p:nvSpPr>
        <p:spPr>
          <a:xfrm>
            <a:off x="697818" y="707333"/>
            <a:ext cx="16664611" cy="7777275"/>
          </a:xfrm>
          <a:prstGeom prst="rect">
            <a:avLst/>
          </a:prstGeom>
          <a:solidFill>
            <a:srgbClr val="FFFFFF">
              <a:alpha val="54606"/>
            </a:srgbClr>
          </a:solidFill>
          <a:ln w="25400">
            <a:solidFill>
              <a:schemeClr val="accent1"/>
            </a:solidFill>
          </a:ln>
          <a:effectLst>
            <a:outerShdw sx="100000" sy="100000" kx="0" ky="0" algn="b" rotWithShape="0" blurRad="38100" dist="23000" dir="5400000">
              <a:srgbClr val="000000">
                <a:alpha val="35000"/>
              </a:srgbClr>
            </a:outerShdw>
          </a:effectLst>
        </p:spPr>
        <p:txBody>
          <a:bodyPr lIns="45718" tIns="45718" rIns="45718" bIns="45718" anchor="ctr"/>
          <a:lstStyle/>
          <a:p>
            <a:pPr/>
          </a:p>
        </p:txBody>
      </p:sp>
      <p:sp>
        <p:nvSpPr>
          <p:cNvPr id="101" name="Texto base"/>
          <p:cNvSpPr txBox="1"/>
          <p:nvPr>
            <p:ph type="title" idx="4294967295"/>
          </p:nvPr>
        </p:nvSpPr>
        <p:spPr>
          <a:xfrm>
            <a:off x="1388257" y="642162"/>
            <a:ext cx="15864876" cy="2262192"/>
          </a:xfrm>
          <a:prstGeom prst="rect">
            <a:avLst/>
          </a:prstGeom>
        </p:spPr>
        <p:txBody>
          <a:bodyPr/>
          <a:lstStyle>
            <a:lvl1pPr algn="l">
              <a:defRPr b="1" sz="6500"/>
            </a:lvl1pPr>
          </a:lstStyle>
          <a:p>
            <a:pPr/>
            <a:r>
              <a:t>Base Text</a:t>
            </a:r>
          </a:p>
        </p:txBody>
      </p:sp>
      <p:sp>
        <p:nvSpPr>
          <p:cNvPr id="102" name="Efesios 5:15-16 (RVR1960)…"/>
          <p:cNvSpPr txBox="1"/>
          <p:nvPr/>
        </p:nvSpPr>
        <p:spPr>
          <a:xfrm>
            <a:off x="1312278" y="2290303"/>
            <a:ext cx="13913761" cy="339710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sz="4400"/>
            </a:pPr>
            <a:r>
              <a:t>1 Timothy 3:4-5 (NKJV)</a:t>
            </a:r>
          </a:p>
          <a:p>
            <a:pPr defTabSz="457200">
              <a:defRPr sz="4400">
                <a:solidFill>
                  <a:srgbClr val="A6291D"/>
                </a:solidFill>
              </a:defRPr>
            </a:pPr>
            <a:r>
              <a:t>"one who rules his own house well, having his children in submission with all reverence </a:t>
            </a:r>
            <a:r>
              <a:rPr b="1" sz="1400"/>
              <a:t> </a:t>
            </a:r>
            <a:r>
              <a:t>(for if a man does not know how to rule his own house, how will he take care of the church of God?”</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4" name="Freeform 2"/>
          <p:cNvSpPr/>
          <p:nvPr/>
        </p:nvSpPr>
        <p:spPr>
          <a:xfrm>
            <a:off x="0" y="0"/>
            <a:ext cx="18288000" cy="10287000"/>
          </a:xfrm>
          <a:prstGeom prst="rect">
            <a:avLst/>
          </a:prstGeom>
          <a:blipFill>
            <a:blip r:embed="rId2"/>
            <a:stretch>
              <a:fillRect/>
            </a:stretch>
          </a:blipFill>
          <a:ln w="12700">
            <a:miter lim="400000"/>
          </a:ln>
        </p:spPr>
        <p:txBody>
          <a:bodyPr lIns="45718" tIns="45718" rIns="45718" bIns="45718"/>
          <a:lstStyle/>
          <a:p>
            <a:pPr/>
          </a:p>
        </p:txBody>
      </p:sp>
      <p:sp>
        <p:nvSpPr>
          <p:cNvPr id="105" name="Rectangle"/>
          <p:cNvSpPr/>
          <p:nvPr/>
        </p:nvSpPr>
        <p:spPr>
          <a:xfrm>
            <a:off x="697818" y="707333"/>
            <a:ext cx="16664611" cy="7777275"/>
          </a:xfrm>
          <a:prstGeom prst="rect">
            <a:avLst/>
          </a:prstGeom>
          <a:solidFill>
            <a:srgbClr val="FFFFFF">
              <a:alpha val="54606"/>
            </a:srgbClr>
          </a:solidFill>
          <a:ln w="25400">
            <a:solidFill>
              <a:schemeClr val="accent1"/>
            </a:solidFill>
          </a:ln>
          <a:effectLst>
            <a:outerShdw sx="100000" sy="100000" kx="0" ky="0" algn="b" rotWithShape="0" blurRad="38100" dist="23000" dir="5400000">
              <a:srgbClr val="000000">
                <a:alpha val="35000"/>
              </a:srgbClr>
            </a:outerShdw>
          </a:effectLst>
        </p:spPr>
        <p:txBody>
          <a:bodyPr lIns="45718" tIns="45718" rIns="45718" bIns="45718" anchor="ctr"/>
          <a:lstStyle/>
          <a:p>
            <a:pPr/>
          </a:p>
        </p:txBody>
      </p:sp>
      <p:sp>
        <p:nvSpPr>
          <p:cNvPr id="106" name="Texto base"/>
          <p:cNvSpPr txBox="1"/>
          <p:nvPr>
            <p:ph type="title" idx="4294967295"/>
          </p:nvPr>
        </p:nvSpPr>
        <p:spPr>
          <a:xfrm>
            <a:off x="1388257" y="642162"/>
            <a:ext cx="15864876" cy="2262192"/>
          </a:xfrm>
          <a:prstGeom prst="rect">
            <a:avLst/>
          </a:prstGeom>
        </p:spPr>
        <p:txBody>
          <a:bodyPr/>
          <a:lstStyle>
            <a:lvl1pPr algn="l">
              <a:defRPr b="1" sz="6500"/>
            </a:lvl1pPr>
          </a:lstStyle>
          <a:p>
            <a:pPr/>
            <a:r>
              <a:t>Introduction</a:t>
            </a:r>
          </a:p>
        </p:txBody>
      </p:sp>
      <p:sp>
        <p:nvSpPr>
          <p:cNvPr id="107" name="Efesios 5:15-16 (RVR1960)…"/>
          <p:cNvSpPr txBox="1"/>
          <p:nvPr/>
        </p:nvSpPr>
        <p:spPr>
          <a:xfrm>
            <a:off x="1357322" y="2454344"/>
            <a:ext cx="13913761" cy="537830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defTabSz="457200">
              <a:spcBef>
                <a:spcPts val="1600"/>
              </a:spcBef>
              <a:defRPr b="1" sz="4400"/>
            </a:pPr>
            <a:r>
              <a:t>For God, public credibility is born from private integrity.</a:t>
            </a:r>
          </a:p>
          <a:p>
            <a:pPr marL="588209" indent="-588209" defTabSz="457200">
              <a:spcBef>
                <a:spcPts val="1600"/>
              </a:spcBef>
              <a:buSzPct val="100000"/>
              <a:buAutoNum type="arabicPeriod" startAt="1"/>
              <a:defRPr sz="4400"/>
            </a:pPr>
            <a:r>
              <a:t>Before leading the congregation, a man has to learn to lead his family</a:t>
            </a:r>
          </a:p>
          <a:p>
            <a:pPr marL="588209" indent="-588209" defTabSz="457200">
              <a:spcBef>
                <a:spcPts val="1600"/>
              </a:spcBef>
              <a:buSzPct val="100000"/>
              <a:buAutoNum type="arabicPeriod" startAt="1"/>
              <a:defRPr sz="4400"/>
            </a:pPr>
            <a:r>
              <a:t>Before pastoring a church, he needs to learn to pastor his home</a:t>
            </a:r>
          </a:p>
          <a:p>
            <a:pPr marL="588209" indent="-588209" defTabSz="457200">
              <a:spcBef>
                <a:spcPts val="1600"/>
              </a:spcBef>
              <a:buSzPct val="100000"/>
              <a:buAutoNum type="arabicPeriod" startAt="1"/>
              <a:defRPr sz="4400"/>
            </a:pPr>
            <a:r>
              <a:t>Before influencing a multitude, he needs to influence those that live under his own roof. </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9" name="Freeform 2"/>
          <p:cNvSpPr/>
          <p:nvPr/>
        </p:nvSpPr>
        <p:spPr>
          <a:xfrm>
            <a:off x="0" y="0"/>
            <a:ext cx="18288000" cy="10287000"/>
          </a:xfrm>
          <a:prstGeom prst="rect">
            <a:avLst/>
          </a:prstGeom>
          <a:blipFill>
            <a:blip r:embed="rId2"/>
            <a:stretch>
              <a:fillRect/>
            </a:stretch>
          </a:blipFill>
          <a:ln w="12700">
            <a:miter lim="400000"/>
          </a:ln>
        </p:spPr>
        <p:txBody>
          <a:bodyPr lIns="45718" tIns="45718" rIns="45718" bIns="45718"/>
          <a:lstStyle/>
          <a:p>
            <a:pPr/>
          </a:p>
        </p:txBody>
      </p:sp>
      <p:sp>
        <p:nvSpPr>
          <p:cNvPr id="110" name="Rectangle"/>
          <p:cNvSpPr/>
          <p:nvPr/>
        </p:nvSpPr>
        <p:spPr>
          <a:xfrm>
            <a:off x="697818" y="707333"/>
            <a:ext cx="16664611" cy="7777275"/>
          </a:xfrm>
          <a:prstGeom prst="rect">
            <a:avLst/>
          </a:prstGeom>
          <a:solidFill>
            <a:srgbClr val="FFFFFF">
              <a:alpha val="54606"/>
            </a:srgbClr>
          </a:solidFill>
          <a:ln w="25400">
            <a:solidFill>
              <a:schemeClr val="accent1"/>
            </a:solidFill>
          </a:ln>
          <a:effectLst>
            <a:outerShdw sx="100000" sy="100000" kx="0" ky="0" algn="b" rotWithShape="0" blurRad="38100" dist="23000" dir="5400000">
              <a:srgbClr val="000000">
                <a:alpha val="35000"/>
              </a:srgbClr>
            </a:outerShdw>
          </a:effectLst>
        </p:spPr>
        <p:txBody>
          <a:bodyPr lIns="45718" tIns="45718" rIns="45718" bIns="45718" anchor="ctr"/>
          <a:lstStyle/>
          <a:p>
            <a:pPr/>
          </a:p>
        </p:txBody>
      </p:sp>
      <p:sp>
        <p:nvSpPr>
          <p:cNvPr id="111" name="Texto base"/>
          <p:cNvSpPr txBox="1"/>
          <p:nvPr>
            <p:ph type="title" idx="4294967295"/>
          </p:nvPr>
        </p:nvSpPr>
        <p:spPr>
          <a:xfrm>
            <a:off x="1478345" y="1002516"/>
            <a:ext cx="15864877" cy="2262193"/>
          </a:xfrm>
          <a:prstGeom prst="rect">
            <a:avLst/>
          </a:prstGeom>
        </p:spPr>
        <p:txBody>
          <a:bodyPr/>
          <a:lstStyle>
            <a:lvl1pPr algn="l">
              <a:defRPr b="1" sz="6500"/>
            </a:lvl1pPr>
          </a:lstStyle>
          <a:p>
            <a:pPr/>
            <a:r>
              <a:t>Introduction</a:t>
            </a:r>
          </a:p>
        </p:txBody>
      </p:sp>
      <p:sp>
        <p:nvSpPr>
          <p:cNvPr id="112" name="Efesios 5:15-16 (RVR1960)…"/>
          <p:cNvSpPr txBox="1"/>
          <p:nvPr/>
        </p:nvSpPr>
        <p:spPr>
          <a:xfrm>
            <a:off x="1447410" y="3000444"/>
            <a:ext cx="13913761" cy="428610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defTabSz="457200">
              <a:spcBef>
                <a:spcPts val="1600"/>
              </a:spcBef>
              <a:defRPr sz="4400"/>
            </a:pPr>
            <a:r>
              <a:t>Many ministers have learned to care for the church, but have failed to do so with their family. They have learned to feed the congregation, but their own home suffers from emotional and spiritual hunger.</a:t>
            </a:r>
          </a:p>
          <a:p>
            <a:pPr defTabSz="457200">
              <a:spcBef>
                <a:spcPts val="1600"/>
              </a:spcBef>
              <a:defRPr sz="4400"/>
            </a:pPr>
            <a:r>
              <a:t>But God never designed ministry to prosper at the cost of the family.</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4" name="Freeform 2"/>
          <p:cNvSpPr/>
          <p:nvPr/>
        </p:nvSpPr>
        <p:spPr>
          <a:xfrm>
            <a:off x="0" y="0"/>
            <a:ext cx="18288000" cy="10287000"/>
          </a:xfrm>
          <a:prstGeom prst="rect">
            <a:avLst/>
          </a:prstGeom>
          <a:blipFill>
            <a:blip r:embed="rId2"/>
            <a:stretch>
              <a:fillRect/>
            </a:stretch>
          </a:blipFill>
          <a:ln w="12700">
            <a:miter lim="400000"/>
          </a:ln>
        </p:spPr>
        <p:txBody>
          <a:bodyPr lIns="45718" tIns="45718" rIns="45718" bIns="45718"/>
          <a:lstStyle/>
          <a:p>
            <a:pPr/>
          </a:p>
        </p:txBody>
      </p:sp>
      <p:sp>
        <p:nvSpPr>
          <p:cNvPr id="115" name="Rectangle"/>
          <p:cNvSpPr/>
          <p:nvPr/>
        </p:nvSpPr>
        <p:spPr>
          <a:xfrm>
            <a:off x="697818" y="707333"/>
            <a:ext cx="16664611" cy="7777275"/>
          </a:xfrm>
          <a:prstGeom prst="rect">
            <a:avLst/>
          </a:prstGeom>
          <a:solidFill>
            <a:srgbClr val="FFFFFF">
              <a:alpha val="54606"/>
            </a:srgbClr>
          </a:solidFill>
          <a:ln w="25400">
            <a:solidFill>
              <a:schemeClr val="accent1"/>
            </a:solidFill>
          </a:ln>
          <a:effectLst>
            <a:outerShdw sx="100000" sy="100000" kx="0" ky="0" algn="b" rotWithShape="0" blurRad="38100" dist="23000" dir="5400000">
              <a:srgbClr val="000000">
                <a:alpha val="35000"/>
              </a:srgbClr>
            </a:outerShdw>
          </a:effectLst>
        </p:spPr>
        <p:txBody>
          <a:bodyPr lIns="45718" tIns="45718" rIns="45718" bIns="45718" anchor="ctr"/>
          <a:lstStyle/>
          <a:p>
            <a:pPr/>
          </a:p>
        </p:txBody>
      </p:sp>
      <p:sp>
        <p:nvSpPr>
          <p:cNvPr id="116" name="Texto base"/>
          <p:cNvSpPr txBox="1"/>
          <p:nvPr>
            <p:ph type="title" idx="4294967295"/>
          </p:nvPr>
        </p:nvSpPr>
        <p:spPr>
          <a:xfrm>
            <a:off x="1433302" y="1092605"/>
            <a:ext cx="15864876" cy="2262192"/>
          </a:xfrm>
          <a:prstGeom prst="rect">
            <a:avLst/>
          </a:prstGeom>
        </p:spPr>
        <p:txBody>
          <a:bodyPr/>
          <a:lstStyle>
            <a:lvl1pPr algn="l">
              <a:defRPr b="1" sz="6500"/>
            </a:lvl1pPr>
          </a:lstStyle>
          <a:p>
            <a:pPr/>
            <a:r>
              <a:t>Introduction</a:t>
            </a:r>
          </a:p>
        </p:txBody>
      </p:sp>
      <p:sp>
        <p:nvSpPr>
          <p:cNvPr id="117" name="Efesios 5:15-16 (RVR1960)…"/>
          <p:cNvSpPr txBox="1"/>
          <p:nvPr/>
        </p:nvSpPr>
        <p:spPr>
          <a:xfrm>
            <a:off x="1397959" y="3086611"/>
            <a:ext cx="15264329" cy="380350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defTabSz="457200">
              <a:spcBef>
                <a:spcPts val="1600"/>
              </a:spcBef>
              <a:defRPr sz="4400"/>
            </a:pPr>
            <a:r>
              <a:t>The pastor’s family is not a distraction from ministry. It is part of the ministry.</a:t>
            </a:r>
          </a:p>
          <a:p>
            <a:pPr defTabSz="457200">
              <a:spcBef>
                <a:spcPts val="1600"/>
              </a:spcBef>
              <a:defRPr sz="4400"/>
            </a:pPr>
            <a:r>
              <a:t>The pastor’s wife is not just a companion. She is part of the calling. </a:t>
            </a:r>
          </a:p>
          <a:p>
            <a:pPr defTabSz="457200">
              <a:spcBef>
                <a:spcPts val="1600"/>
              </a:spcBef>
              <a:defRPr sz="4400"/>
            </a:pPr>
            <a:r>
              <a:t>The pastor’s children are not observers of the ministry. They are part of the responsibility that God has entrusted to the pastor. </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9" name="Freeform 2"/>
          <p:cNvSpPr/>
          <p:nvPr/>
        </p:nvSpPr>
        <p:spPr>
          <a:xfrm>
            <a:off x="0" y="0"/>
            <a:ext cx="18288000" cy="10287000"/>
          </a:xfrm>
          <a:prstGeom prst="rect">
            <a:avLst/>
          </a:prstGeom>
          <a:blipFill>
            <a:blip r:embed="rId2"/>
            <a:stretch>
              <a:fillRect/>
            </a:stretch>
          </a:blipFill>
          <a:ln w="12700">
            <a:miter lim="400000"/>
          </a:ln>
        </p:spPr>
        <p:txBody>
          <a:bodyPr lIns="45718" tIns="45718" rIns="45718" bIns="45718"/>
          <a:lstStyle/>
          <a:p>
            <a:pPr/>
          </a:p>
        </p:txBody>
      </p:sp>
      <p:sp>
        <p:nvSpPr>
          <p:cNvPr id="120" name="Rectangle"/>
          <p:cNvSpPr/>
          <p:nvPr/>
        </p:nvSpPr>
        <p:spPr>
          <a:xfrm>
            <a:off x="697818" y="707333"/>
            <a:ext cx="16664611" cy="7777275"/>
          </a:xfrm>
          <a:prstGeom prst="rect">
            <a:avLst/>
          </a:prstGeom>
          <a:solidFill>
            <a:srgbClr val="FFFFFF">
              <a:alpha val="54606"/>
            </a:srgbClr>
          </a:solidFill>
          <a:ln w="25400">
            <a:solidFill>
              <a:schemeClr val="accent1"/>
            </a:solidFill>
          </a:ln>
          <a:effectLst>
            <a:outerShdw sx="100000" sy="100000" kx="0" ky="0" algn="b" rotWithShape="0" blurRad="38100" dist="23000" dir="5400000">
              <a:srgbClr val="000000">
                <a:alpha val="35000"/>
              </a:srgbClr>
            </a:outerShdw>
          </a:effectLst>
        </p:spPr>
        <p:txBody>
          <a:bodyPr lIns="45718" tIns="45718" rIns="45718" bIns="45718" anchor="ctr"/>
          <a:lstStyle/>
          <a:p>
            <a:pPr/>
          </a:p>
        </p:txBody>
      </p:sp>
      <p:sp>
        <p:nvSpPr>
          <p:cNvPr id="121" name="1. El tiempo es un recurso que Dios nos ha confiado"/>
          <p:cNvSpPr txBox="1"/>
          <p:nvPr>
            <p:ph type="title" idx="4294967295"/>
          </p:nvPr>
        </p:nvSpPr>
        <p:spPr>
          <a:xfrm>
            <a:off x="1097685" y="522892"/>
            <a:ext cx="15864876" cy="2262192"/>
          </a:xfrm>
          <a:prstGeom prst="rect">
            <a:avLst/>
          </a:prstGeom>
        </p:spPr>
        <p:txBody>
          <a:bodyPr/>
          <a:lstStyle>
            <a:lvl1pPr algn="l">
              <a:defRPr b="1" sz="5800"/>
            </a:lvl1pPr>
          </a:lstStyle>
          <a:p>
            <a:pPr/>
            <a:r>
              <a:t>1. The home is the first ministry of the pastor</a:t>
            </a:r>
          </a:p>
        </p:txBody>
      </p:sp>
      <p:sp>
        <p:nvSpPr>
          <p:cNvPr id="122" name="Salmo 90:12 (RVR 1960)…"/>
          <p:cNvSpPr txBox="1"/>
          <p:nvPr/>
        </p:nvSpPr>
        <p:spPr>
          <a:xfrm>
            <a:off x="1201833" y="2666300"/>
            <a:ext cx="15656581" cy="5022534"/>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sz="4400"/>
            </a:pPr>
            <a:r>
              <a:t>1 Timothy 3:4-5 (NKJV)</a:t>
            </a:r>
          </a:p>
          <a:p>
            <a:pPr defTabSz="457200">
              <a:defRPr sz="4400">
                <a:solidFill>
                  <a:srgbClr val="A6291D"/>
                </a:solidFill>
              </a:defRPr>
            </a:pPr>
            <a:r>
              <a:t>"one who rules his own house well, having his children in submission with all reverence </a:t>
            </a:r>
            <a:r>
              <a:rPr b="1" sz="1400"/>
              <a:t> </a:t>
            </a:r>
            <a:r>
              <a:t>(for if a man does not know how to rule his own house, how will he take care of the church of God?”</a:t>
            </a:r>
            <a:endParaRPr b="1"/>
          </a:p>
          <a:p>
            <a:pPr defTabSz="457200">
              <a:defRPr b="1" sz="2400"/>
            </a:pPr>
          </a:p>
          <a:p>
            <a:pPr defTabSz="457200">
              <a:defRPr sz="4400"/>
            </a:pPr>
            <a:r>
              <a:t>“Spiritual leadership begins in the home before extending to the church.”</a:t>
            </a:r>
          </a:p>
          <a:p>
            <a:pPr lvl="8" indent="1828800" algn="r" defTabSz="457200">
              <a:defRPr sz="3500"/>
            </a:pPr>
            <a:r>
              <a:t>— David K. Bernard</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4" name="Freeform 2"/>
          <p:cNvSpPr/>
          <p:nvPr/>
        </p:nvSpPr>
        <p:spPr>
          <a:xfrm>
            <a:off x="0" y="0"/>
            <a:ext cx="18288000" cy="10287000"/>
          </a:xfrm>
          <a:prstGeom prst="rect">
            <a:avLst/>
          </a:prstGeom>
          <a:blipFill>
            <a:blip r:embed="rId2"/>
            <a:stretch>
              <a:fillRect/>
            </a:stretch>
          </a:blipFill>
          <a:ln w="12700">
            <a:miter lim="400000"/>
          </a:ln>
        </p:spPr>
        <p:txBody>
          <a:bodyPr lIns="45718" tIns="45718" rIns="45718" bIns="45718"/>
          <a:lstStyle/>
          <a:p>
            <a:pPr/>
          </a:p>
        </p:txBody>
      </p:sp>
      <p:sp>
        <p:nvSpPr>
          <p:cNvPr id="125" name="Rectangle"/>
          <p:cNvSpPr/>
          <p:nvPr/>
        </p:nvSpPr>
        <p:spPr>
          <a:xfrm>
            <a:off x="697818" y="707333"/>
            <a:ext cx="16664611" cy="7777275"/>
          </a:xfrm>
          <a:prstGeom prst="rect">
            <a:avLst/>
          </a:prstGeom>
          <a:solidFill>
            <a:srgbClr val="FFFFFF">
              <a:alpha val="54606"/>
            </a:srgbClr>
          </a:solidFill>
          <a:ln w="25400">
            <a:solidFill>
              <a:schemeClr val="accent1"/>
            </a:solidFill>
          </a:ln>
          <a:effectLst>
            <a:outerShdw sx="100000" sy="100000" kx="0" ky="0" algn="b" rotWithShape="0" blurRad="38100" dist="23000" dir="5400000">
              <a:srgbClr val="000000">
                <a:alpha val="35000"/>
              </a:srgbClr>
            </a:outerShdw>
          </a:effectLst>
        </p:spPr>
        <p:txBody>
          <a:bodyPr lIns="45718" tIns="45718" rIns="45718" bIns="45718" anchor="ctr"/>
          <a:lstStyle/>
          <a:p>
            <a:pPr/>
          </a:p>
        </p:txBody>
      </p:sp>
      <p:sp>
        <p:nvSpPr>
          <p:cNvPr id="126" name="1. El tiempo es un recurso que Dios nos ha confiado"/>
          <p:cNvSpPr txBox="1"/>
          <p:nvPr>
            <p:ph type="title" idx="4294967295"/>
          </p:nvPr>
        </p:nvSpPr>
        <p:spPr>
          <a:xfrm>
            <a:off x="1097685" y="522892"/>
            <a:ext cx="15864876" cy="2262192"/>
          </a:xfrm>
          <a:prstGeom prst="rect">
            <a:avLst/>
          </a:prstGeom>
        </p:spPr>
        <p:txBody>
          <a:bodyPr/>
          <a:lstStyle>
            <a:lvl1pPr algn="l">
              <a:defRPr b="1" sz="5800"/>
            </a:lvl1pPr>
          </a:lstStyle>
          <a:p>
            <a:pPr/>
            <a:r>
              <a:t>1. The home is the first ministry of the pastor</a:t>
            </a:r>
          </a:p>
        </p:txBody>
      </p:sp>
      <p:sp>
        <p:nvSpPr>
          <p:cNvPr id="127" name="Salmo 90:12 (RVR 1960)…"/>
          <p:cNvSpPr txBox="1"/>
          <p:nvPr/>
        </p:nvSpPr>
        <p:spPr>
          <a:xfrm>
            <a:off x="1275573" y="2445074"/>
            <a:ext cx="13913762" cy="408290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sz="4400"/>
            </a:pPr>
            <a:r>
              <a:t>For this reason, Paul teaches that the home is the first training camp for spiritual leadership.</a:t>
            </a:r>
          </a:p>
          <a:p>
            <a:pPr defTabSz="457200">
              <a:defRPr sz="4400"/>
            </a:pPr>
          </a:p>
          <a:p>
            <a:pPr defTabSz="457200">
              <a:defRPr sz="4400"/>
            </a:pPr>
            <a:r>
              <a:t>If a man can’t lead those that God has placed under his immediate care with love, wisdom, and responsibility, he could hardly do so with a much larger congregation.</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9" name="Freeform 2"/>
          <p:cNvSpPr/>
          <p:nvPr/>
        </p:nvSpPr>
        <p:spPr>
          <a:xfrm>
            <a:off x="0" y="0"/>
            <a:ext cx="18288000" cy="10287000"/>
          </a:xfrm>
          <a:prstGeom prst="rect">
            <a:avLst/>
          </a:prstGeom>
          <a:blipFill>
            <a:blip r:embed="rId2"/>
            <a:stretch>
              <a:fillRect/>
            </a:stretch>
          </a:blipFill>
          <a:ln w="12700">
            <a:miter lim="400000"/>
          </a:ln>
        </p:spPr>
        <p:txBody>
          <a:bodyPr lIns="45718" tIns="45718" rIns="45718" bIns="45718"/>
          <a:lstStyle/>
          <a:p>
            <a:pPr/>
          </a:p>
        </p:txBody>
      </p:sp>
      <p:sp>
        <p:nvSpPr>
          <p:cNvPr id="130" name="Rectangle"/>
          <p:cNvSpPr/>
          <p:nvPr/>
        </p:nvSpPr>
        <p:spPr>
          <a:xfrm>
            <a:off x="697818" y="707333"/>
            <a:ext cx="16664611" cy="7777275"/>
          </a:xfrm>
          <a:prstGeom prst="rect">
            <a:avLst/>
          </a:prstGeom>
          <a:solidFill>
            <a:srgbClr val="FFFFFF">
              <a:alpha val="54606"/>
            </a:srgbClr>
          </a:solidFill>
          <a:ln w="25400">
            <a:solidFill>
              <a:schemeClr val="accent1"/>
            </a:solidFill>
          </a:ln>
          <a:effectLst>
            <a:outerShdw sx="100000" sy="100000" kx="0" ky="0" algn="b" rotWithShape="0" blurRad="38100" dist="23000" dir="5400000">
              <a:srgbClr val="000000">
                <a:alpha val="35000"/>
              </a:srgbClr>
            </a:outerShdw>
          </a:effectLst>
        </p:spPr>
        <p:txBody>
          <a:bodyPr lIns="45718" tIns="45718" rIns="45718" bIns="45718" anchor="ctr"/>
          <a:lstStyle/>
          <a:p>
            <a:pPr/>
          </a:p>
        </p:txBody>
      </p:sp>
      <p:sp>
        <p:nvSpPr>
          <p:cNvPr id="131" name="Aplicación"/>
          <p:cNvSpPr txBox="1"/>
          <p:nvPr>
            <p:ph type="title" idx="4294967295"/>
          </p:nvPr>
        </p:nvSpPr>
        <p:spPr>
          <a:xfrm>
            <a:off x="1450101" y="562648"/>
            <a:ext cx="15864877" cy="2262192"/>
          </a:xfrm>
          <a:prstGeom prst="rect">
            <a:avLst/>
          </a:prstGeom>
        </p:spPr>
        <p:txBody>
          <a:bodyPr/>
          <a:lstStyle>
            <a:lvl1pPr algn="l">
              <a:defRPr b="1" sz="5800"/>
            </a:lvl1pPr>
          </a:lstStyle>
          <a:p>
            <a:pPr/>
            <a:r>
              <a:t>Application</a:t>
            </a:r>
          </a:p>
        </p:txBody>
      </p:sp>
      <p:sp>
        <p:nvSpPr>
          <p:cNvPr id="132" name="Colosenses 4:5 (RVR1960)…"/>
          <p:cNvSpPr txBox="1"/>
          <p:nvPr/>
        </p:nvSpPr>
        <p:spPr>
          <a:xfrm>
            <a:off x="1352036" y="2340044"/>
            <a:ext cx="15583928" cy="560690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spAutoFit/>
          </a:bodyPr>
          <a:lstStyle/>
          <a:p>
            <a:pPr defTabSz="457200">
              <a:spcBef>
                <a:spcPts val="400"/>
              </a:spcBef>
              <a:defRPr sz="4400"/>
            </a:pPr>
            <a:r>
              <a:t>Deuteronomy 6:6-7 (NKJV)</a:t>
            </a:r>
            <a:endParaRPr>
              <a:solidFill>
                <a:srgbClr val="9900FF"/>
              </a:solidFill>
            </a:endParaRPr>
          </a:p>
          <a:p>
            <a:pPr defTabSz="457200">
              <a:spcBef>
                <a:spcPts val="400"/>
              </a:spcBef>
              <a:defRPr sz="4400">
                <a:solidFill>
                  <a:srgbClr val="AA0802"/>
                </a:solidFill>
              </a:defRPr>
            </a:pPr>
            <a:r>
              <a:t>“And these words which I command you today shall be in your heart. You shall teach them diligently to your children, and shall talk of them when you sit in your house, when you walk by the way, when you lie down, and when you rise up.”</a:t>
            </a:r>
          </a:p>
          <a:p>
            <a:pPr defTabSz="457200">
              <a:spcBef>
                <a:spcPts val="400"/>
              </a:spcBef>
              <a:defRPr sz="4400"/>
            </a:pPr>
          </a:p>
          <a:p>
            <a:pPr defTabSz="457200">
              <a:spcBef>
                <a:spcPts val="400"/>
              </a:spcBef>
              <a:defRPr sz="4400"/>
            </a:pPr>
            <a:r>
              <a:t>The first congregation that God puts in a pastor’s care is not seated in church benches; they are seated at his table. </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4" name="Freeform 2"/>
          <p:cNvSpPr/>
          <p:nvPr/>
        </p:nvSpPr>
        <p:spPr>
          <a:xfrm>
            <a:off x="0" y="0"/>
            <a:ext cx="18288000" cy="10287000"/>
          </a:xfrm>
          <a:prstGeom prst="rect">
            <a:avLst/>
          </a:prstGeom>
          <a:blipFill>
            <a:blip r:embed="rId2"/>
            <a:stretch>
              <a:fillRect/>
            </a:stretch>
          </a:blipFill>
          <a:ln w="12700">
            <a:miter lim="400000"/>
          </a:ln>
        </p:spPr>
        <p:txBody>
          <a:bodyPr lIns="45718" tIns="45718" rIns="45718" bIns="45718"/>
          <a:lstStyle/>
          <a:p>
            <a:pPr/>
          </a:p>
        </p:txBody>
      </p:sp>
      <p:sp>
        <p:nvSpPr>
          <p:cNvPr id="135" name="Rectangle"/>
          <p:cNvSpPr/>
          <p:nvPr/>
        </p:nvSpPr>
        <p:spPr>
          <a:xfrm>
            <a:off x="697818" y="707333"/>
            <a:ext cx="16664611" cy="7777275"/>
          </a:xfrm>
          <a:prstGeom prst="rect">
            <a:avLst/>
          </a:prstGeom>
          <a:solidFill>
            <a:srgbClr val="FFFFFF">
              <a:alpha val="54606"/>
            </a:srgbClr>
          </a:solidFill>
          <a:ln w="25400">
            <a:solidFill>
              <a:schemeClr val="accent1"/>
            </a:solidFill>
          </a:ln>
          <a:effectLst>
            <a:outerShdw sx="100000" sy="100000" kx="0" ky="0" algn="b" rotWithShape="0" blurRad="38100" dist="23000" dir="5400000">
              <a:srgbClr val="000000">
                <a:alpha val="35000"/>
              </a:srgbClr>
            </a:outerShdw>
          </a:effectLst>
        </p:spPr>
        <p:txBody>
          <a:bodyPr lIns="45718" tIns="45718" rIns="45718" bIns="45718" anchor="ctr"/>
          <a:lstStyle/>
          <a:p>
            <a:pPr/>
          </a:p>
        </p:txBody>
      </p:sp>
      <p:sp>
        <p:nvSpPr>
          <p:cNvPr id="136" name="2. Debemos distinguir entre lo urgente y lo importante"/>
          <p:cNvSpPr txBox="1"/>
          <p:nvPr>
            <p:ph type="title" idx="4294967295"/>
          </p:nvPr>
        </p:nvSpPr>
        <p:spPr>
          <a:xfrm>
            <a:off x="1147471" y="951701"/>
            <a:ext cx="15993058" cy="2262192"/>
          </a:xfrm>
          <a:prstGeom prst="rect">
            <a:avLst/>
          </a:prstGeom>
        </p:spPr>
        <p:txBody>
          <a:bodyPr/>
          <a:lstStyle>
            <a:lvl1pPr algn="l">
              <a:defRPr b="1" sz="5500"/>
            </a:lvl1pPr>
          </a:lstStyle>
          <a:p>
            <a:pPr/>
            <a:r>
              <a:t>2. The correct priorities protect the family and the ministry</a:t>
            </a:r>
          </a:p>
        </p:txBody>
      </p:sp>
      <p:sp>
        <p:nvSpPr>
          <p:cNvPr id="137" name="Lucas 10:41-42 (RVR1960)…"/>
          <p:cNvSpPr txBox="1"/>
          <p:nvPr/>
        </p:nvSpPr>
        <p:spPr>
          <a:xfrm>
            <a:off x="1201288" y="3382743"/>
            <a:ext cx="15657671" cy="4070034"/>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spAutoFit/>
          </a:bodyPr>
          <a:lstStyle/>
          <a:p>
            <a:pPr defTabSz="457200">
              <a:spcBef>
                <a:spcPts val="400"/>
              </a:spcBef>
              <a:defRPr sz="4400"/>
            </a:pPr>
            <a:r>
              <a:t>Mark 3:14 (NKJV)</a:t>
            </a:r>
            <a:endParaRPr>
              <a:solidFill>
                <a:srgbClr val="9900FF"/>
              </a:solidFill>
            </a:endParaRPr>
          </a:p>
          <a:p>
            <a:pPr defTabSz="457200">
              <a:spcBef>
                <a:spcPts val="400"/>
              </a:spcBef>
              <a:defRPr sz="4400">
                <a:solidFill>
                  <a:srgbClr val="AA0802"/>
                </a:solidFill>
              </a:defRPr>
            </a:pPr>
            <a:r>
              <a:t>"Then He appointed twelve, that they might be with Him and that He might send them out to preach,”</a:t>
            </a:r>
          </a:p>
          <a:p>
            <a:pPr defTabSz="457200">
              <a:spcBef>
                <a:spcPts val="400"/>
              </a:spcBef>
              <a:defRPr sz="4400">
                <a:solidFill>
                  <a:srgbClr val="AA0802"/>
                </a:solidFill>
              </a:defRPr>
            </a:pPr>
          </a:p>
          <a:p>
            <a:pPr defTabSz="457200">
              <a:defRPr sz="4400"/>
            </a:pPr>
            <a:r>
              <a:t>“When priorities are clear, decisions become easy”</a:t>
            </a:r>
          </a:p>
          <a:p>
            <a:pPr lvl="8" indent="1828800" algn="r" defTabSz="457200">
              <a:defRPr sz="3500"/>
            </a:pPr>
            <a:r>
              <a:t>— John Maxwell</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45718" tIns="45718" rIns="45718" bIns="45718"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45718" tIns="45718" rIns="45718" bIns="45718"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