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sopf slides.012.jpeg" descr="sopf slides.01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" y="0"/>
            <a:ext cx="1218023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2"/>
          <p:cNvSpPr txBox="1"/>
          <p:nvPr/>
        </p:nvSpPr>
        <p:spPr>
          <a:xfrm>
            <a:off x="883919" y="283778"/>
            <a:ext cx="1042416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Elephant Pro"/>
                <a:ea typeface="Elephant Pro"/>
                <a:cs typeface="Elephant Pro"/>
                <a:sym typeface="Elephant Pro"/>
              </a:defRPr>
            </a:lvl1pPr>
          </a:lstStyle>
          <a:p>
            <a:pPr/>
            <a:r>
              <a:t>El Sacrificio del Llamado</a:t>
            </a:r>
          </a:p>
        </p:txBody>
      </p:sp>
      <p:sp>
        <p:nvSpPr>
          <p:cNvPr id="101" name="TextBox 5"/>
          <p:cNvSpPr txBox="1"/>
          <p:nvPr/>
        </p:nvSpPr>
        <p:spPr>
          <a:xfrm>
            <a:off x="883920" y="1436303"/>
            <a:ext cx="10526636" cy="4339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“Así que, hermanos, os ruego por las misericordias de Dios, que presentéis vuestros cuerpos en sacrificio vivo, santo, agradable a Dios, que es vuestro culto racional. </a:t>
            </a:r>
            <a:r>
              <a:rPr baseline="30000"/>
              <a:t>2 </a:t>
            </a:r>
            <a:r>
              <a:t>No os conforméis a este siglo, sino transformaos por medio de la renovación de vuestro entendimiento, para que comprobéis cuál sea la buena voluntad de Dios, agradable y perfecta.”</a:t>
            </a:r>
            <a:r>
              <a:rPr i="0"/>
              <a:t> </a:t>
            </a:r>
            <a:endParaRPr i="0"/>
          </a:p>
          <a:p>
            <a:pPr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Romanos 12:1-2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" y="0"/>
            <a:ext cx="1218023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Box 2"/>
          <p:cNvSpPr txBox="1"/>
          <p:nvPr/>
        </p:nvSpPr>
        <p:spPr>
          <a:xfrm>
            <a:off x="883919" y="283778"/>
            <a:ext cx="1042416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Elephant Pro"/>
                <a:ea typeface="Elephant Pro"/>
                <a:cs typeface="Elephant Pro"/>
                <a:sym typeface="Elephant Pro"/>
              </a:defRPr>
            </a:lvl1pPr>
          </a:lstStyle>
          <a:p>
            <a:pPr/>
            <a:r>
              <a:t>El Sacrificio del Llamado</a:t>
            </a:r>
          </a:p>
        </p:txBody>
      </p:sp>
      <p:sp>
        <p:nvSpPr>
          <p:cNvPr id="106" name="TextBox 5"/>
          <p:cNvSpPr txBox="1"/>
          <p:nvPr/>
        </p:nvSpPr>
        <p:spPr>
          <a:xfrm>
            <a:off x="883920" y="1436303"/>
            <a:ext cx="10526636" cy="321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Llamados a la Acción</a:t>
            </a:r>
          </a:p>
          <a:p>
            <a:pPr lvl="1" marL="914400" indent="-4572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Hay una urgencia…911</a:t>
            </a:r>
          </a:p>
          <a:p>
            <a:pPr lvl="1" marL="914400" indent="-4572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hay tiempo que perder</a:t>
            </a:r>
          </a:p>
          <a:p>
            <a:pPr lvl="1" marL="914400" indent="-4572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Necesita ser atendido ya, ahora</a:t>
            </a:r>
          </a:p>
          <a:p>
            <a:pPr lvl="1" marL="914400" indent="-4572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Ya hay tiempo que esperar es tiempo de operar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" y="0"/>
            <a:ext cx="1218023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extBox 2"/>
          <p:cNvSpPr txBox="1"/>
          <p:nvPr/>
        </p:nvSpPr>
        <p:spPr>
          <a:xfrm>
            <a:off x="883919" y="283778"/>
            <a:ext cx="1042416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Elephant Pro"/>
                <a:ea typeface="Elephant Pro"/>
                <a:cs typeface="Elephant Pro"/>
                <a:sym typeface="Elephant Pro"/>
              </a:defRPr>
            </a:lvl1pPr>
          </a:lstStyle>
          <a:p>
            <a:pPr/>
            <a:r>
              <a:t>El Sacrificio del Llamado</a:t>
            </a:r>
          </a:p>
        </p:txBody>
      </p:sp>
      <p:sp>
        <p:nvSpPr>
          <p:cNvPr id="111" name="TextBox 5"/>
          <p:cNvSpPr txBox="1"/>
          <p:nvPr/>
        </p:nvSpPr>
        <p:spPr>
          <a:xfrm>
            <a:off x="311533" y="1436302"/>
            <a:ext cx="11636274" cy="374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Llamado a la Acción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Hay una oportunidad interna…Tio Sam…Jesucristo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 ya tiempo de pararse y dar paso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 hora de entrar en la Guerra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Josué 1:9…mira que te mando? Esfuércese…valiente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¿Habrá alguien quien esta a responder este llamado?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" y="0"/>
            <a:ext cx="1218023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extBox 2"/>
          <p:cNvSpPr txBox="1"/>
          <p:nvPr/>
        </p:nvSpPr>
        <p:spPr>
          <a:xfrm>
            <a:off x="883919" y="283778"/>
            <a:ext cx="1042416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Elephant Pro"/>
                <a:ea typeface="Elephant Pro"/>
                <a:cs typeface="Elephant Pro"/>
                <a:sym typeface="Elephant Pro"/>
              </a:defRPr>
            </a:lvl1pPr>
          </a:lstStyle>
          <a:p>
            <a:pPr/>
            <a:r>
              <a:t>El Sacrificio del Llamado</a:t>
            </a:r>
          </a:p>
        </p:txBody>
      </p:sp>
      <p:sp>
        <p:nvSpPr>
          <p:cNvPr id="116" name="TextBox 5"/>
          <p:cNvSpPr txBox="1"/>
          <p:nvPr/>
        </p:nvSpPr>
        <p:spPr>
          <a:xfrm>
            <a:off x="311533" y="1436302"/>
            <a:ext cx="11636274" cy="3744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Misericordias de Dios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Estamos todos aquí por su Gracia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merecemos esta vida…“ vida en abundancia”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Todos somos pecadores…Romanos 3:23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Condenados a muerte…Romanos 6:23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Recipiente del don de Dios…Romans 6:23. Juan 3:16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" y="0"/>
            <a:ext cx="1218023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2"/>
          <p:cNvSpPr txBox="1"/>
          <p:nvPr/>
        </p:nvSpPr>
        <p:spPr>
          <a:xfrm>
            <a:off x="883919" y="283778"/>
            <a:ext cx="1042416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Elephant Pro"/>
                <a:ea typeface="Elephant Pro"/>
                <a:cs typeface="Elephant Pro"/>
                <a:sym typeface="Elephant Pro"/>
              </a:defRPr>
            </a:lvl1pPr>
          </a:lstStyle>
          <a:p>
            <a:pPr/>
            <a:r>
              <a:t>El Sacrificio del Llamado</a:t>
            </a:r>
          </a:p>
        </p:txBody>
      </p:sp>
      <p:sp>
        <p:nvSpPr>
          <p:cNvPr id="121" name="TextBox 5"/>
          <p:cNvSpPr txBox="1"/>
          <p:nvPr/>
        </p:nvSpPr>
        <p:spPr>
          <a:xfrm>
            <a:off x="277863" y="814592"/>
            <a:ext cx="11636274" cy="5878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Misericordias de Dios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Salvación de nuestras almas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 perdón de lo mas negro del pecado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Todo hecho nuevo…nuevo comienzo, capitulo, temporada- 2 Cor 5:17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Como que la salvación no fuera suficiente nos dio el don del Espíritu Santo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Sanidad interna y externa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Transformación, regeneración, reconciliación, restauración, renovación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" y="0"/>
            <a:ext cx="1218023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Box 2"/>
          <p:cNvSpPr txBox="1"/>
          <p:nvPr/>
        </p:nvSpPr>
        <p:spPr>
          <a:xfrm>
            <a:off x="883919" y="283778"/>
            <a:ext cx="1042416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Elephant Pro"/>
                <a:ea typeface="Elephant Pro"/>
                <a:cs typeface="Elephant Pro"/>
                <a:sym typeface="Elephant Pro"/>
              </a:defRPr>
            </a:lvl1pPr>
          </a:lstStyle>
          <a:p>
            <a:pPr/>
            <a:r>
              <a:t>El Sacrificio del Llamado</a:t>
            </a:r>
          </a:p>
        </p:txBody>
      </p:sp>
      <p:sp>
        <p:nvSpPr>
          <p:cNvPr id="126" name="TextBox 4"/>
          <p:cNvSpPr txBox="1"/>
          <p:nvPr/>
        </p:nvSpPr>
        <p:spPr>
          <a:xfrm>
            <a:off x="237105" y="1053219"/>
            <a:ext cx="11806395" cy="5171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Presentarse en Sacrificio Vivo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Dentro de nuestro contexto de la vida actual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El sacrificio no es puesto por Dios sino por nosotros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Vivo pero un sacrificio muerto como del AT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Ya no vivimos nosotros…Gálatas 2:20</a:t>
            </a:r>
          </a:p>
          <a:p>
            <a:pPr lvl="2" marL="14859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Olah…ofenda…lo que es levantado</a:t>
            </a:r>
          </a:p>
          <a:p>
            <a:pPr lvl="2" marL="14859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 quemaba en el altar toda la noche </a:t>
            </a:r>
          </a:p>
          <a:p>
            <a:pPr lvl="2" marL="14859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 la mañana solo se quedaba ceniza</a:t>
            </a:r>
          </a:p>
          <a:p>
            <a:pPr lvl="2" marL="14859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Tiempo para carne asada…su carne, voluntad, deseos.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" y="0"/>
            <a:ext cx="1218023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Box 2"/>
          <p:cNvSpPr txBox="1"/>
          <p:nvPr/>
        </p:nvSpPr>
        <p:spPr>
          <a:xfrm>
            <a:off x="883919" y="283778"/>
            <a:ext cx="1042416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Elephant Pro"/>
                <a:ea typeface="Elephant Pro"/>
                <a:cs typeface="Elephant Pro"/>
                <a:sym typeface="Elephant Pro"/>
              </a:defRPr>
            </a:lvl1pPr>
          </a:lstStyle>
          <a:p>
            <a:pPr/>
            <a:r>
              <a:t>El Sacrificio del Llamado</a:t>
            </a:r>
          </a:p>
        </p:txBody>
      </p:sp>
      <p:sp>
        <p:nvSpPr>
          <p:cNvPr id="131" name="TextBox 4"/>
          <p:cNvSpPr txBox="1"/>
          <p:nvPr/>
        </p:nvSpPr>
        <p:spPr>
          <a:xfrm>
            <a:off x="237105" y="1053219"/>
            <a:ext cx="11806395" cy="570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3600" u="sng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Santo , Agradable a Dios…culto razonable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Lo que es agradable a Dios y no a nosotros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Separación and dedicación a Dios</a:t>
            </a:r>
          </a:p>
          <a:p>
            <a:pPr lvl="2" marL="1485900" indent="-571500">
              <a:buSzPct val="100000"/>
              <a:buFont typeface="Arial"/>
              <a:buChar char="•"/>
              <a:defRPr b="1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Si </a:t>
            </a:r>
            <a:r>
              <a:rPr b="0"/>
              <a:t>alguno quiere venir en </a:t>
            </a:r>
            <a:r>
              <a:t>pos de mi</a:t>
            </a:r>
            <a:r>
              <a:rPr b="0"/>
              <a:t>, </a:t>
            </a:r>
            <a:r>
              <a:t>niegase asimismo</a:t>
            </a:r>
            <a:r>
              <a:rPr b="0"/>
              <a:t> </a:t>
            </a:r>
            <a:endParaRPr b="0"/>
          </a:p>
          <a:p>
            <a:pPr lvl="3" marL="19431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Negar su carne</a:t>
            </a:r>
          </a:p>
          <a:p>
            <a:pPr lvl="3" marL="19431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Hacer morir el “yo”</a:t>
            </a:r>
          </a:p>
          <a:p>
            <a:pPr lvl="3" marL="19431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Morir a nuestra voluntad…“no mi voluntad sino…”</a:t>
            </a:r>
          </a:p>
          <a:p>
            <a:pPr lvl="3" marL="19431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Hay que hacer morir nuestros prioridades…ya no puede se trata de mi sino todo enfocado en el!</a:t>
            </a:r>
          </a:p>
          <a:p>
            <a:pPr lvl="2" marL="14859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3" y="0"/>
            <a:ext cx="12180233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TextBox 2"/>
          <p:cNvSpPr txBox="1"/>
          <p:nvPr/>
        </p:nvSpPr>
        <p:spPr>
          <a:xfrm>
            <a:off x="883919" y="283778"/>
            <a:ext cx="10424162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Elephant Pro"/>
                <a:ea typeface="Elephant Pro"/>
                <a:cs typeface="Elephant Pro"/>
                <a:sym typeface="Elephant Pro"/>
              </a:defRPr>
            </a:lvl1pPr>
          </a:lstStyle>
          <a:p>
            <a:pPr/>
            <a:r>
              <a:t>El Sacrificio del Llamado</a:t>
            </a:r>
          </a:p>
        </p:txBody>
      </p:sp>
      <p:sp>
        <p:nvSpPr>
          <p:cNvPr id="136" name="TextBox 4"/>
          <p:cNvSpPr txBox="1"/>
          <p:nvPr/>
        </p:nvSpPr>
        <p:spPr>
          <a:xfrm>
            <a:off x="45719" y="1053219"/>
            <a:ext cx="11997781" cy="570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Lucas 5:11…</a:t>
            </a:r>
            <a:r>
              <a:rPr b="0"/>
              <a:t>Y cuando trajeron a tierra las barcas, dejándolo todo, le siguieron.</a:t>
            </a:r>
            <a:endParaRPr b="0"/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Pedro, Santiago y Juan 1</a:t>
            </a:r>
            <a:r>
              <a:rPr baseline="30000"/>
              <a:t>ra</a:t>
            </a:r>
            <a:r>
              <a:t> encuentro con Jesús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Nunca habían escuchado un hombre penetrar el corazón así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Este hombre tenia dominio sobre la naturaleza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Pesca Milagrosa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Dia mas exitoso jamás…sustancia de meses hasta un ano 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No temas…Pescadores de hombres</a:t>
            </a:r>
          </a:p>
          <a:p>
            <a:pPr lvl="1" marL="10287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¿Esta dispuesto a dejarlo todo por </a:t>
            </a:r>
            <a:r>
              <a:rPr b="1"/>
              <a:t>su llamado</a:t>
            </a:r>
            <a:r>
              <a:t>?</a:t>
            </a:r>
          </a:p>
          <a:p>
            <a:pPr lvl="2" marL="1485900" indent="-571500">
              <a:buSzPct val="100000"/>
              <a:buFont typeface="Arial"/>
              <a:buChar char="•"/>
              <a:defRPr sz="36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