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8" r:id="rId3"/>
    <p:sldId id="274" r:id="rId4"/>
    <p:sldId id="257" r:id="rId5"/>
    <p:sldId id="259" r:id="rId6"/>
    <p:sldId id="265" r:id="rId7"/>
    <p:sldId id="260" r:id="rId8"/>
    <p:sldId id="261" r:id="rId9"/>
    <p:sldId id="262" r:id="rId10"/>
    <p:sldId id="276" r:id="rId11"/>
    <p:sldId id="263" r:id="rId12"/>
    <p:sldId id="264" r:id="rId13"/>
    <p:sldId id="266" r:id="rId14"/>
    <p:sldId id="271"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153"/>
    <p:restoredTop sz="45970"/>
  </p:normalViewPr>
  <p:slideViewPr>
    <p:cSldViewPr snapToGrid="0">
      <p:cViewPr varScale="1">
        <p:scale>
          <a:sx n="49" d="100"/>
          <a:sy n="49" d="100"/>
        </p:scale>
        <p:origin x="1992" y="184"/>
      </p:cViewPr>
      <p:guideLst/>
    </p:cSldViewPr>
  </p:slideViewPr>
  <p:notesTextViewPr>
    <p:cViewPr>
      <p:scale>
        <a:sx n="215" d="100"/>
        <a:sy n="21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5E2E31-68B3-7148-8B19-D469A0E87538}" type="datetimeFigureOut">
              <a:rPr lang="es-ES_tradnl" smtClean="0"/>
              <a:t>11/6/26</a:t>
            </a:fld>
            <a:endParaRPr lang="es-ES_trad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B78BFB-C786-A943-B0A8-31B5F03283DC}" type="slidenum">
              <a:rPr lang="es-ES_tradnl" smtClean="0"/>
              <a:t>‹#›</a:t>
            </a:fld>
            <a:endParaRPr lang="es-ES_tradnl"/>
          </a:p>
        </p:txBody>
      </p:sp>
    </p:spTree>
    <p:extLst>
      <p:ext uri="{BB962C8B-B14F-4D97-AF65-F5344CB8AC3E}">
        <p14:creationId xmlns:p14="http://schemas.microsoft.com/office/powerpoint/2010/main" val="442799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dirty="0"/>
          </a:p>
        </p:txBody>
      </p:sp>
      <p:sp>
        <p:nvSpPr>
          <p:cNvPr id="4" name="Slide Number Placeholder 3"/>
          <p:cNvSpPr>
            <a:spLocks noGrp="1"/>
          </p:cNvSpPr>
          <p:nvPr>
            <p:ph type="sldNum" sz="quarter" idx="5"/>
          </p:nvPr>
        </p:nvSpPr>
        <p:spPr/>
        <p:txBody>
          <a:bodyPr/>
          <a:lstStyle/>
          <a:p>
            <a:fld id="{36B78BFB-C786-A943-B0A8-31B5F03283DC}" type="slidenum">
              <a:rPr lang="es-ES_tradnl" smtClean="0"/>
              <a:t>1</a:t>
            </a:fld>
            <a:endParaRPr lang="es-ES_tradnl"/>
          </a:p>
        </p:txBody>
      </p:sp>
    </p:spTree>
    <p:extLst>
      <p:ext uri="{BB962C8B-B14F-4D97-AF65-F5344CB8AC3E}">
        <p14:creationId xmlns:p14="http://schemas.microsoft.com/office/powerpoint/2010/main" val="3710066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85AAC-78C6-654A-CAC2-B0CDD1D99C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C099B7-5591-BB83-1584-4AC883127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D55D59-D54C-C581-44E4-644DC4C9A3DE}"/>
              </a:ext>
            </a:extLst>
          </p:cNvPr>
          <p:cNvSpPr>
            <a:spLocks noGrp="1"/>
          </p:cNvSpPr>
          <p:nvPr>
            <p:ph type="body" idx="1"/>
          </p:nvPr>
        </p:nvSpPr>
        <p:spPr/>
        <p:txBody>
          <a:bodyPr/>
          <a:lstStyle/>
          <a:p>
            <a:endParaRPr lang="es-ES_tradnl" dirty="0"/>
          </a:p>
          <a:p>
            <a:endParaRPr lang="es-ES_tradnl" dirty="0"/>
          </a:p>
        </p:txBody>
      </p:sp>
      <p:sp>
        <p:nvSpPr>
          <p:cNvPr id="4" name="Slide Number Placeholder 3">
            <a:extLst>
              <a:ext uri="{FF2B5EF4-FFF2-40B4-BE49-F238E27FC236}">
                <a16:creationId xmlns:a16="http://schemas.microsoft.com/office/drawing/2014/main" id="{FCEF2C5A-F89B-2915-D5E4-7D5566733A0D}"/>
              </a:ext>
            </a:extLst>
          </p:cNvPr>
          <p:cNvSpPr>
            <a:spLocks noGrp="1"/>
          </p:cNvSpPr>
          <p:nvPr>
            <p:ph type="sldNum" sz="quarter" idx="5"/>
          </p:nvPr>
        </p:nvSpPr>
        <p:spPr/>
        <p:txBody>
          <a:bodyPr/>
          <a:lstStyle/>
          <a:p>
            <a:fld id="{36B78BFB-C786-A943-B0A8-31B5F03283DC}" type="slidenum">
              <a:rPr lang="es-ES_tradnl" smtClean="0"/>
              <a:t>10</a:t>
            </a:fld>
            <a:endParaRPr lang="es-ES_tradnl"/>
          </a:p>
        </p:txBody>
      </p:sp>
    </p:spTree>
    <p:extLst>
      <p:ext uri="{BB962C8B-B14F-4D97-AF65-F5344CB8AC3E}">
        <p14:creationId xmlns:p14="http://schemas.microsoft.com/office/powerpoint/2010/main" val="2947843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61104-3B0F-44BB-DD9C-35D4D54FB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7409B6-DC8A-C332-3F79-4E0D74C8AF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49E805-6895-E37D-5B72-84BB0CEB9BEB}"/>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8E66B703-F44F-F4BA-D53E-FB66C6FEFB3C}"/>
              </a:ext>
            </a:extLst>
          </p:cNvPr>
          <p:cNvSpPr>
            <a:spLocks noGrp="1"/>
          </p:cNvSpPr>
          <p:nvPr>
            <p:ph type="sldNum" sz="quarter" idx="5"/>
          </p:nvPr>
        </p:nvSpPr>
        <p:spPr/>
        <p:txBody>
          <a:bodyPr/>
          <a:lstStyle/>
          <a:p>
            <a:fld id="{36B78BFB-C786-A943-B0A8-31B5F03283DC}" type="slidenum">
              <a:rPr lang="es-ES_tradnl" smtClean="0"/>
              <a:t>11</a:t>
            </a:fld>
            <a:endParaRPr lang="es-ES_tradnl"/>
          </a:p>
        </p:txBody>
      </p:sp>
    </p:spTree>
    <p:extLst>
      <p:ext uri="{BB962C8B-B14F-4D97-AF65-F5344CB8AC3E}">
        <p14:creationId xmlns:p14="http://schemas.microsoft.com/office/powerpoint/2010/main" val="2943024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A67A9-755A-12D1-3516-521270946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C9D3F-2CC7-43EF-43C7-DFB042F3BD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5E58E-ED0B-A6DD-662C-3643D405E8C7}"/>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D001E85-C5CF-8BEF-F5AE-06A845459422}"/>
              </a:ext>
            </a:extLst>
          </p:cNvPr>
          <p:cNvSpPr>
            <a:spLocks noGrp="1"/>
          </p:cNvSpPr>
          <p:nvPr>
            <p:ph type="sldNum" sz="quarter" idx="5"/>
          </p:nvPr>
        </p:nvSpPr>
        <p:spPr/>
        <p:txBody>
          <a:bodyPr/>
          <a:lstStyle/>
          <a:p>
            <a:fld id="{36B78BFB-C786-A943-B0A8-31B5F03283DC}" type="slidenum">
              <a:rPr lang="es-ES_tradnl" smtClean="0"/>
              <a:t>12</a:t>
            </a:fld>
            <a:endParaRPr lang="es-ES_tradnl"/>
          </a:p>
        </p:txBody>
      </p:sp>
    </p:spTree>
    <p:extLst>
      <p:ext uri="{BB962C8B-B14F-4D97-AF65-F5344CB8AC3E}">
        <p14:creationId xmlns:p14="http://schemas.microsoft.com/office/powerpoint/2010/main" val="292389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019B5-AD5C-661E-7836-DEFA7DAB46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E2A774-66FC-4FA8-D414-9FBD4114BC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5DB30-832D-E87A-C75A-9CCEDB9EABBE}"/>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46E45E2-998A-A081-1F36-36AE6FE02882}"/>
              </a:ext>
            </a:extLst>
          </p:cNvPr>
          <p:cNvSpPr>
            <a:spLocks noGrp="1"/>
          </p:cNvSpPr>
          <p:nvPr>
            <p:ph type="sldNum" sz="quarter" idx="5"/>
          </p:nvPr>
        </p:nvSpPr>
        <p:spPr/>
        <p:txBody>
          <a:bodyPr/>
          <a:lstStyle/>
          <a:p>
            <a:fld id="{36B78BFB-C786-A943-B0A8-31B5F03283DC}" type="slidenum">
              <a:rPr lang="es-ES_tradnl" smtClean="0"/>
              <a:t>13</a:t>
            </a:fld>
            <a:endParaRPr lang="es-ES_tradnl"/>
          </a:p>
        </p:txBody>
      </p:sp>
    </p:spTree>
    <p:extLst>
      <p:ext uri="{BB962C8B-B14F-4D97-AF65-F5344CB8AC3E}">
        <p14:creationId xmlns:p14="http://schemas.microsoft.com/office/powerpoint/2010/main" val="385320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482DE-8118-EFAB-3308-D1B1F5AA5A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ABAF6B-A8EE-E336-7B21-43BDBA49A3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BFAC1-82A1-D050-95D5-3358603CE35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F0401BF-FAE0-8CA7-284A-1C236A97672F}"/>
              </a:ext>
            </a:extLst>
          </p:cNvPr>
          <p:cNvSpPr>
            <a:spLocks noGrp="1"/>
          </p:cNvSpPr>
          <p:nvPr>
            <p:ph type="sldNum" sz="quarter" idx="5"/>
          </p:nvPr>
        </p:nvSpPr>
        <p:spPr/>
        <p:txBody>
          <a:bodyPr/>
          <a:lstStyle/>
          <a:p>
            <a:fld id="{36B78BFB-C786-A943-B0A8-31B5F03283DC}" type="slidenum">
              <a:rPr lang="es-ES_tradnl" smtClean="0"/>
              <a:t>14</a:t>
            </a:fld>
            <a:endParaRPr lang="es-ES_tradnl"/>
          </a:p>
        </p:txBody>
      </p:sp>
    </p:spTree>
    <p:extLst>
      <p:ext uri="{BB962C8B-B14F-4D97-AF65-F5344CB8AC3E}">
        <p14:creationId xmlns:p14="http://schemas.microsoft.com/office/powerpoint/2010/main" val="2604869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CD6F6-5819-84B2-B694-F7582743F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671614-9BC1-57B7-27C6-D1A0893E0C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E47858-B5D3-C663-DB90-EF0F911F3627}"/>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38CD8BFF-6719-2DA8-0F70-65AFA2404026}"/>
              </a:ext>
            </a:extLst>
          </p:cNvPr>
          <p:cNvSpPr>
            <a:spLocks noGrp="1"/>
          </p:cNvSpPr>
          <p:nvPr>
            <p:ph type="sldNum" sz="quarter" idx="5"/>
          </p:nvPr>
        </p:nvSpPr>
        <p:spPr/>
        <p:txBody>
          <a:bodyPr/>
          <a:lstStyle/>
          <a:p>
            <a:fld id="{36B78BFB-C786-A943-B0A8-31B5F03283DC}" type="slidenum">
              <a:rPr lang="es-ES_tradnl" smtClean="0"/>
              <a:t>15</a:t>
            </a:fld>
            <a:endParaRPr lang="es-ES_tradnl"/>
          </a:p>
        </p:txBody>
      </p:sp>
    </p:spTree>
    <p:extLst>
      <p:ext uri="{BB962C8B-B14F-4D97-AF65-F5344CB8AC3E}">
        <p14:creationId xmlns:p14="http://schemas.microsoft.com/office/powerpoint/2010/main" val="42085357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2B44E-DF0C-6E69-7D9E-1A1F1FF03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B0EFFA-887E-8946-8779-90994FBF55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558037-5822-DADB-2418-519C640A23EF}"/>
              </a:ext>
            </a:extLst>
          </p:cNvPr>
          <p:cNvSpPr>
            <a:spLocks noGrp="1"/>
          </p:cNvSpPr>
          <p:nvPr>
            <p:ph type="body" idx="1"/>
          </p:nvPr>
        </p:nvSpPr>
        <p:spPr/>
        <p:txBody>
          <a:bodyPr/>
          <a:lstStyle/>
          <a:p>
            <a:r>
              <a:rPr lang="es-ES" sz="1200" kern="120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2B1AD33-184F-36E6-9818-AD2001538598}"/>
              </a:ext>
            </a:extLst>
          </p:cNvPr>
          <p:cNvSpPr>
            <a:spLocks noGrp="1"/>
          </p:cNvSpPr>
          <p:nvPr>
            <p:ph type="sldNum" sz="quarter" idx="5"/>
          </p:nvPr>
        </p:nvSpPr>
        <p:spPr/>
        <p:txBody>
          <a:bodyPr/>
          <a:lstStyle/>
          <a:p>
            <a:fld id="{36B78BFB-C786-A943-B0A8-31B5F03283DC}" type="slidenum">
              <a:rPr lang="es-ES_tradnl" smtClean="0"/>
              <a:t>16</a:t>
            </a:fld>
            <a:endParaRPr lang="es-ES_tradnl"/>
          </a:p>
        </p:txBody>
      </p:sp>
    </p:spTree>
    <p:extLst>
      <p:ext uri="{BB962C8B-B14F-4D97-AF65-F5344CB8AC3E}">
        <p14:creationId xmlns:p14="http://schemas.microsoft.com/office/powerpoint/2010/main" val="2185795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dirty="0"/>
          </a:p>
        </p:txBody>
      </p:sp>
      <p:sp>
        <p:nvSpPr>
          <p:cNvPr id="4" name="Slide Number Placeholder 3"/>
          <p:cNvSpPr>
            <a:spLocks noGrp="1"/>
          </p:cNvSpPr>
          <p:nvPr>
            <p:ph type="sldNum" sz="quarter" idx="5"/>
          </p:nvPr>
        </p:nvSpPr>
        <p:spPr/>
        <p:txBody>
          <a:bodyPr/>
          <a:lstStyle/>
          <a:p>
            <a:fld id="{36B78BFB-C786-A943-B0A8-31B5F03283DC}" type="slidenum">
              <a:rPr lang="es-ES_tradnl" smtClean="0"/>
              <a:t>2</a:t>
            </a:fld>
            <a:endParaRPr lang="es-ES_tradnl"/>
          </a:p>
        </p:txBody>
      </p:sp>
    </p:spTree>
    <p:extLst>
      <p:ext uri="{BB962C8B-B14F-4D97-AF65-F5344CB8AC3E}">
        <p14:creationId xmlns:p14="http://schemas.microsoft.com/office/powerpoint/2010/main" val="3009150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B1A56-40B7-316A-7EF1-E80DDD35E5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252CD-8573-8DD2-E771-685FE534E0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141031-7DD0-CAA8-69D1-95B01F7EFE84}"/>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CF9A17E2-7B65-0D9F-709E-DA0478AA4490}"/>
              </a:ext>
            </a:extLst>
          </p:cNvPr>
          <p:cNvSpPr>
            <a:spLocks noGrp="1"/>
          </p:cNvSpPr>
          <p:nvPr>
            <p:ph type="sldNum" sz="quarter" idx="5"/>
          </p:nvPr>
        </p:nvSpPr>
        <p:spPr/>
        <p:txBody>
          <a:bodyPr/>
          <a:lstStyle/>
          <a:p>
            <a:fld id="{36B78BFB-C786-A943-B0A8-31B5F03283DC}" type="slidenum">
              <a:rPr lang="es-ES_tradnl" smtClean="0"/>
              <a:t>3</a:t>
            </a:fld>
            <a:endParaRPr lang="es-ES_tradnl"/>
          </a:p>
        </p:txBody>
      </p:sp>
    </p:spTree>
    <p:extLst>
      <p:ext uri="{BB962C8B-B14F-4D97-AF65-F5344CB8AC3E}">
        <p14:creationId xmlns:p14="http://schemas.microsoft.com/office/powerpoint/2010/main" val="1043919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dirty="0"/>
          </a:p>
        </p:txBody>
      </p:sp>
      <p:sp>
        <p:nvSpPr>
          <p:cNvPr id="4" name="Slide Number Placeholder 3"/>
          <p:cNvSpPr>
            <a:spLocks noGrp="1"/>
          </p:cNvSpPr>
          <p:nvPr>
            <p:ph type="sldNum" sz="quarter" idx="5"/>
          </p:nvPr>
        </p:nvSpPr>
        <p:spPr/>
        <p:txBody>
          <a:bodyPr/>
          <a:lstStyle/>
          <a:p>
            <a:fld id="{36B78BFB-C786-A943-B0A8-31B5F03283DC}" type="slidenum">
              <a:rPr lang="es-ES_tradnl" smtClean="0"/>
              <a:t>4</a:t>
            </a:fld>
            <a:endParaRPr lang="es-ES_tradnl"/>
          </a:p>
        </p:txBody>
      </p:sp>
    </p:spTree>
    <p:extLst>
      <p:ext uri="{BB962C8B-B14F-4D97-AF65-F5344CB8AC3E}">
        <p14:creationId xmlns:p14="http://schemas.microsoft.com/office/powerpoint/2010/main" val="757893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7A000-D42C-B266-0EEC-464D4073FF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80BD44-5900-06D6-68D7-325FB8F2DC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C3CC7-1005-B96A-4726-3F27A4CCE8F9}"/>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4B6A80B8-E37C-B9EA-E3CB-903FBD889CF2}"/>
              </a:ext>
            </a:extLst>
          </p:cNvPr>
          <p:cNvSpPr>
            <a:spLocks noGrp="1"/>
          </p:cNvSpPr>
          <p:nvPr>
            <p:ph type="sldNum" sz="quarter" idx="5"/>
          </p:nvPr>
        </p:nvSpPr>
        <p:spPr/>
        <p:txBody>
          <a:bodyPr/>
          <a:lstStyle/>
          <a:p>
            <a:fld id="{36B78BFB-C786-A943-B0A8-31B5F03283DC}" type="slidenum">
              <a:rPr lang="es-ES_tradnl" smtClean="0"/>
              <a:t>5</a:t>
            </a:fld>
            <a:endParaRPr lang="es-ES_tradnl"/>
          </a:p>
        </p:txBody>
      </p:sp>
    </p:spTree>
    <p:extLst>
      <p:ext uri="{BB962C8B-B14F-4D97-AF65-F5344CB8AC3E}">
        <p14:creationId xmlns:p14="http://schemas.microsoft.com/office/powerpoint/2010/main" val="489413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39740-E5A4-271D-E4C3-1B3B9ACAA4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063F6E-6CCB-7E5C-6670-38B5F24F8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037219-5D60-03D0-B531-D1FE9B22E141}"/>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A11C2CA0-8C5D-FAFC-9E0B-56B0F395EAC7}"/>
              </a:ext>
            </a:extLst>
          </p:cNvPr>
          <p:cNvSpPr>
            <a:spLocks noGrp="1"/>
          </p:cNvSpPr>
          <p:nvPr>
            <p:ph type="sldNum" sz="quarter" idx="5"/>
          </p:nvPr>
        </p:nvSpPr>
        <p:spPr/>
        <p:txBody>
          <a:bodyPr/>
          <a:lstStyle/>
          <a:p>
            <a:fld id="{36B78BFB-C786-A943-B0A8-31B5F03283DC}" type="slidenum">
              <a:rPr lang="es-ES_tradnl" smtClean="0"/>
              <a:t>6</a:t>
            </a:fld>
            <a:endParaRPr lang="es-ES_tradnl"/>
          </a:p>
        </p:txBody>
      </p:sp>
    </p:spTree>
    <p:extLst>
      <p:ext uri="{BB962C8B-B14F-4D97-AF65-F5344CB8AC3E}">
        <p14:creationId xmlns:p14="http://schemas.microsoft.com/office/powerpoint/2010/main" val="994691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ECB29-FD3E-0034-C130-5EA0460EDF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1C2D59-6C3E-24D7-A447-94D8D9FD98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9FAEFB-2CCF-AA02-E5FE-088F85D5CBA2}"/>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67E22C4D-CFB0-814D-2F2A-C2B7B49BA25F}"/>
              </a:ext>
            </a:extLst>
          </p:cNvPr>
          <p:cNvSpPr>
            <a:spLocks noGrp="1"/>
          </p:cNvSpPr>
          <p:nvPr>
            <p:ph type="sldNum" sz="quarter" idx="5"/>
          </p:nvPr>
        </p:nvSpPr>
        <p:spPr/>
        <p:txBody>
          <a:bodyPr/>
          <a:lstStyle/>
          <a:p>
            <a:fld id="{36B78BFB-C786-A943-B0A8-31B5F03283DC}" type="slidenum">
              <a:rPr lang="es-ES_tradnl" smtClean="0"/>
              <a:t>7</a:t>
            </a:fld>
            <a:endParaRPr lang="es-ES_tradnl"/>
          </a:p>
        </p:txBody>
      </p:sp>
    </p:spTree>
    <p:extLst>
      <p:ext uri="{BB962C8B-B14F-4D97-AF65-F5344CB8AC3E}">
        <p14:creationId xmlns:p14="http://schemas.microsoft.com/office/powerpoint/2010/main" val="3378667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909D5-755A-08F7-45C2-0FC4E2211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7D909-0428-9844-F8FB-DD61C0C6E6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5927D-5CB1-0A95-CE91-8A5F5C9C6908}"/>
              </a:ext>
            </a:extLst>
          </p:cNvPr>
          <p:cNvSpPr>
            <a:spLocks noGrp="1"/>
          </p:cNvSpPr>
          <p:nvPr>
            <p:ph type="body" idx="1"/>
          </p:nvPr>
        </p:nvSpPr>
        <p:spPr/>
        <p:txBody>
          <a:bodyPr/>
          <a:lstStyle/>
          <a:p>
            <a:endParaRPr lang="es-ES_tradnl" dirty="0"/>
          </a:p>
        </p:txBody>
      </p:sp>
      <p:sp>
        <p:nvSpPr>
          <p:cNvPr id="4" name="Slide Number Placeholder 3">
            <a:extLst>
              <a:ext uri="{FF2B5EF4-FFF2-40B4-BE49-F238E27FC236}">
                <a16:creationId xmlns:a16="http://schemas.microsoft.com/office/drawing/2014/main" id="{29FEB468-CF5C-9B62-D96E-A052E9F288DC}"/>
              </a:ext>
            </a:extLst>
          </p:cNvPr>
          <p:cNvSpPr>
            <a:spLocks noGrp="1"/>
          </p:cNvSpPr>
          <p:nvPr>
            <p:ph type="sldNum" sz="quarter" idx="5"/>
          </p:nvPr>
        </p:nvSpPr>
        <p:spPr/>
        <p:txBody>
          <a:bodyPr/>
          <a:lstStyle/>
          <a:p>
            <a:fld id="{36B78BFB-C786-A943-B0A8-31B5F03283DC}" type="slidenum">
              <a:rPr lang="es-ES_tradnl" smtClean="0"/>
              <a:t>8</a:t>
            </a:fld>
            <a:endParaRPr lang="es-ES_tradnl"/>
          </a:p>
        </p:txBody>
      </p:sp>
    </p:spTree>
    <p:extLst>
      <p:ext uri="{BB962C8B-B14F-4D97-AF65-F5344CB8AC3E}">
        <p14:creationId xmlns:p14="http://schemas.microsoft.com/office/powerpoint/2010/main" val="1789321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27F7C-48A5-92AE-28F1-5AE0AB5DB6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61A5E2-28A8-7C86-E1D5-87CCAF3F31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5A0284-92C4-D295-0293-A79558B05BA8}"/>
              </a:ext>
            </a:extLst>
          </p:cNvPr>
          <p:cNvSpPr>
            <a:spLocks noGrp="1"/>
          </p:cNvSpPr>
          <p:nvPr>
            <p:ph type="body" idx="1"/>
          </p:nvPr>
        </p:nvSpPr>
        <p:spPr/>
        <p:txBody>
          <a:bodyPr/>
          <a:lstStyle/>
          <a:p>
            <a:endParaRPr lang="en-US" dirty="0"/>
          </a:p>
          <a:p>
            <a:endParaRPr lang="es-ES_tradnl" dirty="0"/>
          </a:p>
          <a:p>
            <a:endParaRPr lang="es-ES_tradnl" dirty="0"/>
          </a:p>
        </p:txBody>
      </p:sp>
      <p:sp>
        <p:nvSpPr>
          <p:cNvPr id="4" name="Slide Number Placeholder 3">
            <a:extLst>
              <a:ext uri="{FF2B5EF4-FFF2-40B4-BE49-F238E27FC236}">
                <a16:creationId xmlns:a16="http://schemas.microsoft.com/office/drawing/2014/main" id="{AD208A3C-6BE3-C0BE-65D8-7FDA9635EAE9}"/>
              </a:ext>
            </a:extLst>
          </p:cNvPr>
          <p:cNvSpPr>
            <a:spLocks noGrp="1"/>
          </p:cNvSpPr>
          <p:nvPr>
            <p:ph type="sldNum" sz="quarter" idx="5"/>
          </p:nvPr>
        </p:nvSpPr>
        <p:spPr/>
        <p:txBody>
          <a:bodyPr/>
          <a:lstStyle/>
          <a:p>
            <a:fld id="{36B78BFB-C786-A943-B0A8-31B5F03283DC}" type="slidenum">
              <a:rPr lang="es-ES_tradnl" smtClean="0"/>
              <a:t>9</a:t>
            </a:fld>
            <a:endParaRPr lang="es-ES_tradnl"/>
          </a:p>
        </p:txBody>
      </p:sp>
    </p:spTree>
    <p:extLst>
      <p:ext uri="{BB962C8B-B14F-4D97-AF65-F5344CB8AC3E}">
        <p14:creationId xmlns:p14="http://schemas.microsoft.com/office/powerpoint/2010/main" val="4159631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6BF52-0716-DF92-4432-01DB076A51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a:extLst>
              <a:ext uri="{FF2B5EF4-FFF2-40B4-BE49-F238E27FC236}">
                <a16:creationId xmlns:a16="http://schemas.microsoft.com/office/drawing/2014/main" id="{EA42E7B8-E387-9A86-80A5-9D85EBDB52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a:extLst>
              <a:ext uri="{FF2B5EF4-FFF2-40B4-BE49-F238E27FC236}">
                <a16:creationId xmlns:a16="http://schemas.microsoft.com/office/drawing/2014/main" id="{5A3FEC0D-0261-513F-CB06-DA3BE55B7E62}"/>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28542150-D77C-BFCE-B551-CE796C11EA1D}"/>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2E665544-E287-BFC7-E99E-FE1B766A17D9}"/>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733969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FBF6-5438-AFC5-A17F-474840ADF9EF}"/>
              </a:ext>
            </a:extLst>
          </p:cNvPr>
          <p:cNvSpPr>
            <a:spLocks noGrp="1"/>
          </p:cNvSpPr>
          <p:nvPr>
            <p:ph type="title"/>
          </p:nvPr>
        </p:nvSpPr>
        <p:spPr/>
        <p:txBody>
          <a:bodyPr/>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406D1CF7-1AA9-AD3C-CDDE-8F9CAF65CE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260DA8EF-FB51-6ED9-3DA0-E0FC5414FC4D}"/>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43A0A6AE-C310-7294-37D3-3ACB741E97BD}"/>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B1D06C1C-E13A-60F4-FE25-AB52EB3713C1}"/>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245003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B4C8F-D73D-471A-307B-1F0B9234EF1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EEBD1B0F-52ED-8F37-98F4-50FE0124FF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3BBAAC07-FBFB-57E1-06EB-72A6326F917C}"/>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BBCFDFC1-60CB-4FDB-226D-5E99EC9345D3}"/>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97D1B238-986A-4430-20CB-D772E6AB7988}"/>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1945055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397D1-A694-C775-AED1-58D1E75D9401}"/>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8F5DF267-DF32-4AED-4F05-F9100E7B4A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F106C2C7-98C5-B250-3ED7-0BD15C598647}"/>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A1487651-0739-B95A-AD11-E34AFD4F7F04}"/>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61388C8D-E2B4-9BD2-9687-F4287E97672A}"/>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297527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F4211-A7D8-351B-9386-00E15F3E9B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85D3C9F4-A143-90EC-A586-2A86FE7FA8C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BDDECA-8A38-8FD9-FAD3-C872B0558E92}"/>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34467CD9-3C96-77F7-0C13-25B440815D81}"/>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4C4580F9-44D0-250D-2492-9C1E54FA5169}"/>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383067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531B3-300B-80A0-7E4E-3286D647F906}"/>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49028A1A-4077-D743-04A1-DD5620AEAE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a:extLst>
              <a:ext uri="{FF2B5EF4-FFF2-40B4-BE49-F238E27FC236}">
                <a16:creationId xmlns:a16="http://schemas.microsoft.com/office/drawing/2014/main" id="{B1B5FE62-50D2-BB97-9ECA-D5C221AAE7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a:extLst>
              <a:ext uri="{FF2B5EF4-FFF2-40B4-BE49-F238E27FC236}">
                <a16:creationId xmlns:a16="http://schemas.microsoft.com/office/drawing/2014/main" id="{4D6573D6-FCAF-0706-9092-6EC684B3D6F5}"/>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6" name="Footer Placeholder 5">
            <a:extLst>
              <a:ext uri="{FF2B5EF4-FFF2-40B4-BE49-F238E27FC236}">
                <a16:creationId xmlns:a16="http://schemas.microsoft.com/office/drawing/2014/main" id="{C883C927-4E33-5D5C-3BAA-FFECE9C1EFE5}"/>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B8FE84ED-1E78-34D6-EC9F-6140A7F378D2}"/>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316063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DADDB-E6BB-952F-1C71-8CF1C7129B6C}"/>
              </a:ext>
            </a:extLst>
          </p:cNvPr>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67B62F5F-6F11-A50B-D8CD-1E998BC2C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B52CB8-69B2-93E9-FC01-58C0FDA6F7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a:extLst>
              <a:ext uri="{FF2B5EF4-FFF2-40B4-BE49-F238E27FC236}">
                <a16:creationId xmlns:a16="http://schemas.microsoft.com/office/drawing/2014/main" id="{29AA2BFB-D45B-33C2-6EFB-E989C87E1E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228059-D527-B8A1-1B31-D22D07CD36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a:extLst>
              <a:ext uri="{FF2B5EF4-FFF2-40B4-BE49-F238E27FC236}">
                <a16:creationId xmlns:a16="http://schemas.microsoft.com/office/drawing/2014/main" id="{384F86BF-A47A-79B5-0F28-D41F2A67194B}"/>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8" name="Footer Placeholder 7">
            <a:extLst>
              <a:ext uri="{FF2B5EF4-FFF2-40B4-BE49-F238E27FC236}">
                <a16:creationId xmlns:a16="http://schemas.microsoft.com/office/drawing/2014/main" id="{2F2109B9-8F7F-D2AB-B282-AA9909215E37}"/>
              </a:ext>
            </a:extLst>
          </p:cNvPr>
          <p:cNvSpPr>
            <a:spLocks noGrp="1"/>
          </p:cNvSpPr>
          <p:nvPr>
            <p:ph type="ftr" sz="quarter" idx="11"/>
          </p:nvPr>
        </p:nvSpPr>
        <p:spPr/>
        <p:txBody>
          <a:bodyPr/>
          <a:lstStyle/>
          <a:p>
            <a:endParaRPr lang="es-ES_tradnl"/>
          </a:p>
        </p:txBody>
      </p:sp>
      <p:sp>
        <p:nvSpPr>
          <p:cNvPr id="9" name="Slide Number Placeholder 8">
            <a:extLst>
              <a:ext uri="{FF2B5EF4-FFF2-40B4-BE49-F238E27FC236}">
                <a16:creationId xmlns:a16="http://schemas.microsoft.com/office/drawing/2014/main" id="{8507B524-7F06-83D8-5015-FFB93905D88C}"/>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184064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2BFE2-02EB-736A-B218-58F34532CFC6}"/>
              </a:ext>
            </a:extLst>
          </p:cNvPr>
          <p:cNvSpPr>
            <a:spLocks noGrp="1"/>
          </p:cNvSpPr>
          <p:nvPr>
            <p:ph type="title"/>
          </p:nvPr>
        </p:nvSpPr>
        <p:spPr/>
        <p:txBody>
          <a:bodyPr/>
          <a:lstStyle/>
          <a:p>
            <a:r>
              <a:rPr lang="en-US"/>
              <a:t>Click to edit Master title style</a:t>
            </a:r>
            <a:endParaRPr lang="es-ES_tradnl"/>
          </a:p>
        </p:txBody>
      </p:sp>
      <p:sp>
        <p:nvSpPr>
          <p:cNvPr id="3" name="Date Placeholder 2">
            <a:extLst>
              <a:ext uri="{FF2B5EF4-FFF2-40B4-BE49-F238E27FC236}">
                <a16:creationId xmlns:a16="http://schemas.microsoft.com/office/drawing/2014/main" id="{6782FA84-BB30-9DB3-AA40-8137BCAC76F1}"/>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4" name="Footer Placeholder 3">
            <a:extLst>
              <a:ext uri="{FF2B5EF4-FFF2-40B4-BE49-F238E27FC236}">
                <a16:creationId xmlns:a16="http://schemas.microsoft.com/office/drawing/2014/main" id="{C1772117-0E3F-EE44-8B45-F299F98036E4}"/>
              </a:ext>
            </a:extLst>
          </p:cNvPr>
          <p:cNvSpPr>
            <a:spLocks noGrp="1"/>
          </p:cNvSpPr>
          <p:nvPr>
            <p:ph type="ftr" sz="quarter" idx="11"/>
          </p:nvPr>
        </p:nvSpPr>
        <p:spPr/>
        <p:txBody>
          <a:bodyPr/>
          <a:lstStyle/>
          <a:p>
            <a:endParaRPr lang="es-ES_tradnl"/>
          </a:p>
        </p:txBody>
      </p:sp>
      <p:sp>
        <p:nvSpPr>
          <p:cNvPr id="5" name="Slide Number Placeholder 4">
            <a:extLst>
              <a:ext uri="{FF2B5EF4-FFF2-40B4-BE49-F238E27FC236}">
                <a16:creationId xmlns:a16="http://schemas.microsoft.com/office/drawing/2014/main" id="{47FC9C29-CE2C-A4F7-0778-552D8654F060}"/>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2312409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7851BA-D9BA-3FC8-402B-68861998AE37}"/>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3" name="Footer Placeholder 2">
            <a:extLst>
              <a:ext uri="{FF2B5EF4-FFF2-40B4-BE49-F238E27FC236}">
                <a16:creationId xmlns:a16="http://schemas.microsoft.com/office/drawing/2014/main" id="{F0F27644-2B8D-B957-AD4D-4502E1272436}"/>
              </a:ext>
            </a:extLst>
          </p:cNvPr>
          <p:cNvSpPr>
            <a:spLocks noGrp="1"/>
          </p:cNvSpPr>
          <p:nvPr>
            <p:ph type="ftr" sz="quarter" idx="11"/>
          </p:nvPr>
        </p:nvSpPr>
        <p:spPr/>
        <p:txBody>
          <a:bodyPr/>
          <a:lstStyle/>
          <a:p>
            <a:endParaRPr lang="es-ES_tradnl"/>
          </a:p>
        </p:txBody>
      </p:sp>
      <p:sp>
        <p:nvSpPr>
          <p:cNvPr id="4" name="Slide Number Placeholder 3">
            <a:extLst>
              <a:ext uri="{FF2B5EF4-FFF2-40B4-BE49-F238E27FC236}">
                <a16:creationId xmlns:a16="http://schemas.microsoft.com/office/drawing/2014/main" id="{4AD2D975-D7DD-01D9-DA5B-53F81D841DFB}"/>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362587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E9D6-4373-137D-CF30-957907F6DE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8861D53F-A1A2-821F-2240-2F0DA5ADF6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a:extLst>
              <a:ext uri="{FF2B5EF4-FFF2-40B4-BE49-F238E27FC236}">
                <a16:creationId xmlns:a16="http://schemas.microsoft.com/office/drawing/2014/main" id="{27C4B42D-B3B4-C1D6-9EA6-112A342D20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19F5AA-67FF-D734-7128-2E6C3642BD54}"/>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6" name="Footer Placeholder 5">
            <a:extLst>
              <a:ext uri="{FF2B5EF4-FFF2-40B4-BE49-F238E27FC236}">
                <a16:creationId xmlns:a16="http://schemas.microsoft.com/office/drawing/2014/main" id="{5F9C120F-8155-BC12-E2B0-69D04CF5AE91}"/>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0C52DEF4-DE74-FEA8-E9CA-1B0793DED9AD}"/>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33622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6CC57-1FF6-6CCD-AA54-497EF2149F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a:extLst>
              <a:ext uri="{FF2B5EF4-FFF2-40B4-BE49-F238E27FC236}">
                <a16:creationId xmlns:a16="http://schemas.microsoft.com/office/drawing/2014/main" id="{3C4E1BB8-16A9-417E-0A25-F41D4506D1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a:extLst>
              <a:ext uri="{FF2B5EF4-FFF2-40B4-BE49-F238E27FC236}">
                <a16:creationId xmlns:a16="http://schemas.microsoft.com/office/drawing/2014/main" id="{947811F3-A475-622A-C657-6ADA6C5CD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A6C55C-8D91-845C-1C57-0410275B8481}"/>
              </a:ext>
            </a:extLst>
          </p:cNvPr>
          <p:cNvSpPr>
            <a:spLocks noGrp="1"/>
          </p:cNvSpPr>
          <p:nvPr>
            <p:ph type="dt" sz="half" idx="10"/>
          </p:nvPr>
        </p:nvSpPr>
        <p:spPr/>
        <p:txBody>
          <a:bodyPr/>
          <a:lstStyle/>
          <a:p>
            <a:fld id="{A274BD8C-74E2-B940-B6C9-5D3EDB932827}" type="datetimeFigureOut">
              <a:rPr lang="es-ES_tradnl" smtClean="0"/>
              <a:t>11/6/26</a:t>
            </a:fld>
            <a:endParaRPr lang="es-ES_tradnl"/>
          </a:p>
        </p:txBody>
      </p:sp>
      <p:sp>
        <p:nvSpPr>
          <p:cNvPr id="6" name="Footer Placeholder 5">
            <a:extLst>
              <a:ext uri="{FF2B5EF4-FFF2-40B4-BE49-F238E27FC236}">
                <a16:creationId xmlns:a16="http://schemas.microsoft.com/office/drawing/2014/main" id="{6AEF462C-95B5-F08D-369F-AB91722996FE}"/>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4A175004-15AA-85FA-B54E-D7724BB1FBE0}"/>
              </a:ext>
            </a:extLst>
          </p:cNvPr>
          <p:cNvSpPr>
            <a:spLocks noGrp="1"/>
          </p:cNvSpPr>
          <p:nvPr>
            <p:ph type="sldNum" sz="quarter" idx="12"/>
          </p:nvPr>
        </p:nvSpPr>
        <p:spPr/>
        <p:txBody>
          <a:body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2930204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ADC2CA-590B-A8C6-FB04-9BC3438CCD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F404D1F5-ADF0-B06B-9B2C-3B72D732F1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65E1D8D2-6397-6F7B-427B-60922DAEAE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274BD8C-74E2-B940-B6C9-5D3EDB932827}" type="datetimeFigureOut">
              <a:rPr lang="es-ES_tradnl" smtClean="0"/>
              <a:t>11/6/26</a:t>
            </a:fld>
            <a:endParaRPr lang="es-ES_tradnl"/>
          </a:p>
        </p:txBody>
      </p:sp>
      <p:sp>
        <p:nvSpPr>
          <p:cNvPr id="5" name="Footer Placeholder 4">
            <a:extLst>
              <a:ext uri="{FF2B5EF4-FFF2-40B4-BE49-F238E27FC236}">
                <a16:creationId xmlns:a16="http://schemas.microsoft.com/office/drawing/2014/main" id="{F6D6366A-C3FC-9EB0-BB0D-5030A59BA2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_tradnl"/>
          </a:p>
        </p:txBody>
      </p:sp>
      <p:sp>
        <p:nvSpPr>
          <p:cNvPr id="6" name="Slide Number Placeholder 5">
            <a:extLst>
              <a:ext uri="{FF2B5EF4-FFF2-40B4-BE49-F238E27FC236}">
                <a16:creationId xmlns:a16="http://schemas.microsoft.com/office/drawing/2014/main" id="{EF43D3D6-5F1E-493E-2E6B-E9BBABF10E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8153F6-DE64-2142-B467-D83CDD98869B}" type="slidenum">
              <a:rPr lang="es-ES_tradnl" smtClean="0"/>
              <a:t>‹#›</a:t>
            </a:fld>
            <a:endParaRPr lang="es-ES_tradnl"/>
          </a:p>
        </p:txBody>
      </p:sp>
    </p:spTree>
    <p:extLst>
      <p:ext uri="{BB962C8B-B14F-4D97-AF65-F5344CB8AC3E}">
        <p14:creationId xmlns:p14="http://schemas.microsoft.com/office/powerpoint/2010/main" val="2215926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33" name="Rectangle 1032">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Set of colorful 3d geometric shapes isolated on white background.  Collection of different abstract simple geometry design element vector  graphic illustration. Glossy shape in motion Stock Vector | Adobe Stock">
            <a:extLst>
              <a:ext uri="{FF2B5EF4-FFF2-40B4-BE49-F238E27FC236}">
                <a16:creationId xmlns:a16="http://schemas.microsoft.com/office/drawing/2014/main" id="{04FA6EAB-71A8-D6EA-CDC4-DBD579B1C479}"/>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1942" r="1613"/>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E1EF33B-C4F4-B903-124F-A987BE3650E7}"/>
              </a:ext>
            </a:extLst>
          </p:cNvPr>
          <p:cNvSpPr>
            <a:spLocks noGrp="1"/>
          </p:cNvSpPr>
          <p:nvPr>
            <p:ph type="ctrTitle"/>
          </p:nvPr>
        </p:nvSpPr>
        <p:spPr>
          <a:xfrm>
            <a:off x="1524000" y="1122362"/>
            <a:ext cx="9144000" cy="1934347"/>
          </a:xfrm>
        </p:spPr>
        <p:txBody>
          <a:bodyPr>
            <a:normAutofit/>
          </a:bodyPr>
          <a:lstStyle/>
          <a:p>
            <a:r>
              <a:rPr lang="es-ES_tradnl" dirty="0">
                <a:solidFill>
                  <a:srgbClr val="FFFFFF"/>
                </a:solidFill>
              </a:rPr>
              <a:t>¿QUE FORMA TIENE TU MINISTERIO?</a:t>
            </a:r>
          </a:p>
        </p:txBody>
      </p:sp>
      <p:sp>
        <p:nvSpPr>
          <p:cNvPr id="3" name="Title 1">
            <a:extLst>
              <a:ext uri="{FF2B5EF4-FFF2-40B4-BE49-F238E27FC236}">
                <a16:creationId xmlns:a16="http://schemas.microsoft.com/office/drawing/2014/main" id="{7F486FB8-C2E3-F79D-3E2C-2270DA5CD895}"/>
              </a:ext>
            </a:extLst>
          </p:cNvPr>
          <p:cNvSpPr txBox="1">
            <a:spLocks/>
          </p:cNvSpPr>
          <p:nvPr/>
        </p:nvSpPr>
        <p:spPr>
          <a:xfrm>
            <a:off x="1284514" y="3219995"/>
            <a:ext cx="9144000" cy="193434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_tradnl" dirty="0">
                <a:solidFill>
                  <a:srgbClr val="FFFFFF"/>
                </a:solidFill>
              </a:rPr>
              <a:t>WHAT FORM DOES YOUR MINISTRY TAKE?</a:t>
            </a:r>
          </a:p>
        </p:txBody>
      </p:sp>
    </p:spTree>
    <p:extLst>
      <p:ext uri="{BB962C8B-B14F-4D97-AF65-F5344CB8AC3E}">
        <p14:creationId xmlns:p14="http://schemas.microsoft.com/office/powerpoint/2010/main" val="298118836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8C4742AE-9AF0-FDE5-6BE4-29C99A099AFB}"/>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BA85BCB2-A90F-584C-4E0F-FCAB76E52F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05478EDE-58EA-BC9E-675D-99B1B80F1BC3}"/>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1BDC6DC-AAB0-6B6F-0089-E867A8531FF7}"/>
              </a:ext>
            </a:extLst>
          </p:cNvPr>
          <p:cNvSpPr>
            <a:spLocks noGrp="1"/>
          </p:cNvSpPr>
          <p:nvPr>
            <p:ph type="title"/>
          </p:nvPr>
        </p:nvSpPr>
        <p:spPr>
          <a:xfrm>
            <a:off x="477982" y="180082"/>
            <a:ext cx="11242963" cy="3248917"/>
          </a:xfrm>
        </p:spPr>
        <p:txBody>
          <a:bodyPr vert="horz" lIns="91440" tIns="45720" rIns="91440" bIns="45720" rtlCol="0" anchor="b">
            <a:normAutofit/>
          </a:bodyPr>
          <a:lstStyle/>
          <a:p>
            <a:pPr algn="ctr"/>
            <a:r>
              <a:rPr lang="en-US" sz="4000" b="1" dirty="0" err="1">
                <a:solidFill>
                  <a:srgbClr val="FFFFFF"/>
                </a:solidFill>
              </a:rPr>
              <a:t>Hechos</a:t>
            </a:r>
            <a:r>
              <a:rPr lang="en-US" sz="4000" b="1" dirty="0">
                <a:solidFill>
                  <a:srgbClr val="FFFFFF"/>
                </a:solidFill>
              </a:rPr>
              <a:t> 7:44 </a:t>
            </a:r>
            <a:r>
              <a:rPr lang="en-US" sz="4000" b="1" dirty="0" err="1">
                <a:solidFill>
                  <a:srgbClr val="FFFFFF"/>
                </a:solidFill>
              </a:rPr>
              <a:t>Tuvieron</a:t>
            </a:r>
            <a:r>
              <a:rPr lang="en-US" sz="4000" b="1" dirty="0">
                <a:solidFill>
                  <a:srgbClr val="FFFFFF"/>
                </a:solidFill>
              </a:rPr>
              <a:t> </a:t>
            </a:r>
            <a:r>
              <a:rPr lang="en-US" sz="4000" b="1" dirty="0" err="1">
                <a:solidFill>
                  <a:srgbClr val="FFFFFF"/>
                </a:solidFill>
              </a:rPr>
              <a:t>nuestros</a:t>
            </a:r>
            <a:r>
              <a:rPr lang="en-US" sz="4000" b="1" dirty="0">
                <a:solidFill>
                  <a:srgbClr val="FFFFFF"/>
                </a:solidFill>
              </a:rPr>
              <a:t> padres </a:t>
            </a:r>
            <a:r>
              <a:rPr lang="en-US" sz="4000" b="1" dirty="0" err="1">
                <a:solidFill>
                  <a:srgbClr val="FFFFFF"/>
                </a:solidFill>
              </a:rPr>
              <a:t>el</a:t>
            </a:r>
            <a:r>
              <a:rPr lang="en-US" sz="4000" b="1" dirty="0">
                <a:solidFill>
                  <a:srgbClr val="FFFFFF"/>
                </a:solidFill>
              </a:rPr>
              <a:t> </a:t>
            </a:r>
            <a:r>
              <a:rPr lang="en-US" sz="4000" b="1" dirty="0" err="1">
                <a:solidFill>
                  <a:srgbClr val="FFFFFF"/>
                </a:solidFill>
              </a:rPr>
              <a:t>tabernáculo</a:t>
            </a:r>
            <a:r>
              <a:rPr lang="en-US" sz="4000" b="1" dirty="0">
                <a:solidFill>
                  <a:srgbClr val="FFFFFF"/>
                </a:solidFill>
              </a:rPr>
              <a:t> del testimonio </a:t>
            </a:r>
            <a:r>
              <a:rPr lang="en-US" sz="4000" b="1" dirty="0" err="1">
                <a:solidFill>
                  <a:srgbClr val="FFFFFF"/>
                </a:solidFill>
              </a:rPr>
              <a:t>en</a:t>
            </a:r>
            <a:r>
              <a:rPr lang="en-US" sz="4000" b="1" dirty="0">
                <a:solidFill>
                  <a:srgbClr val="FFFFFF"/>
                </a:solidFill>
              </a:rPr>
              <a:t> </a:t>
            </a:r>
            <a:r>
              <a:rPr lang="en-US" sz="4000" b="1" dirty="0" err="1">
                <a:solidFill>
                  <a:srgbClr val="FFFFFF"/>
                </a:solidFill>
              </a:rPr>
              <a:t>el</a:t>
            </a:r>
            <a:r>
              <a:rPr lang="en-US" sz="4000" b="1" dirty="0">
                <a:solidFill>
                  <a:srgbClr val="FFFFFF"/>
                </a:solidFill>
              </a:rPr>
              <a:t> </a:t>
            </a:r>
            <a:r>
              <a:rPr lang="en-US" sz="4000" b="1" dirty="0" err="1">
                <a:solidFill>
                  <a:srgbClr val="FFFFFF"/>
                </a:solidFill>
              </a:rPr>
              <a:t>desierto</a:t>
            </a:r>
            <a:r>
              <a:rPr lang="en-US" sz="4000" b="1" dirty="0">
                <a:solidFill>
                  <a:srgbClr val="FFFFFF"/>
                </a:solidFill>
              </a:rPr>
              <a:t>, </a:t>
            </a:r>
            <a:r>
              <a:rPr lang="en-US" sz="4000" b="1" dirty="0" err="1">
                <a:solidFill>
                  <a:srgbClr val="FFFFFF"/>
                </a:solidFill>
              </a:rPr>
              <a:t>como</a:t>
            </a:r>
            <a:r>
              <a:rPr lang="en-US" sz="4000" b="1" dirty="0">
                <a:solidFill>
                  <a:srgbClr val="FFFFFF"/>
                </a:solidFill>
              </a:rPr>
              <a:t> </a:t>
            </a:r>
            <a:r>
              <a:rPr lang="en-US" sz="4000" b="1" dirty="0" err="1">
                <a:solidFill>
                  <a:srgbClr val="FFFFFF"/>
                </a:solidFill>
              </a:rPr>
              <a:t>había</a:t>
            </a:r>
            <a:r>
              <a:rPr lang="en-US" sz="4000" b="1" dirty="0">
                <a:solidFill>
                  <a:srgbClr val="FFFFFF"/>
                </a:solidFill>
              </a:rPr>
              <a:t> </a:t>
            </a:r>
            <a:r>
              <a:rPr lang="en-US" sz="4000" b="1" dirty="0" err="1">
                <a:solidFill>
                  <a:srgbClr val="FFFFFF"/>
                </a:solidFill>
              </a:rPr>
              <a:t>ordenado</a:t>
            </a:r>
            <a:r>
              <a:rPr lang="en-US" sz="4000" b="1" dirty="0">
                <a:solidFill>
                  <a:srgbClr val="FFFFFF"/>
                </a:solidFill>
              </a:rPr>
              <a:t> Dios </a:t>
            </a:r>
            <a:r>
              <a:rPr lang="en-US" sz="4000" b="1" dirty="0" err="1">
                <a:solidFill>
                  <a:srgbClr val="FFFFFF"/>
                </a:solidFill>
              </a:rPr>
              <a:t>cuando</a:t>
            </a:r>
            <a:r>
              <a:rPr lang="en-US" sz="4000" b="1" dirty="0">
                <a:solidFill>
                  <a:srgbClr val="FFFFFF"/>
                </a:solidFill>
              </a:rPr>
              <a:t> </a:t>
            </a:r>
            <a:r>
              <a:rPr lang="en-US" sz="4000" b="1" dirty="0" err="1">
                <a:solidFill>
                  <a:srgbClr val="FFFFFF"/>
                </a:solidFill>
              </a:rPr>
              <a:t>dijo</a:t>
            </a:r>
            <a:r>
              <a:rPr lang="en-US" sz="4000" b="1" dirty="0">
                <a:solidFill>
                  <a:srgbClr val="FFFFFF"/>
                </a:solidFill>
              </a:rPr>
              <a:t> a Moisés </a:t>
            </a:r>
            <a:r>
              <a:rPr lang="en-US" sz="4000" b="1" dirty="0" err="1">
                <a:solidFill>
                  <a:srgbClr val="FFFFFF"/>
                </a:solidFill>
              </a:rPr>
              <a:t>que</a:t>
            </a:r>
            <a:r>
              <a:rPr lang="en-US" sz="4000" b="1" dirty="0">
                <a:solidFill>
                  <a:srgbClr val="FFFFFF"/>
                </a:solidFill>
              </a:rPr>
              <a:t> lo </a:t>
            </a:r>
            <a:r>
              <a:rPr lang="en-US" sz="4000" b="1" dirty="0" err="1">
                <a:solidFill>
                  <a:srgbClr val="FFFFFF"/>
                </a:solidFill>
              </a:rPr>
              <a:t>hiciese</a:t>
            </a:r>
            <a:r>
              <a:rPr lang="en-US" sz="4000" b="1" dirty="0">
                <a:solidFill>
                  <a:srgbClr val="FFFFFF"/>
                </a:solidFill>
              </a:rPr>
              <a:t> “CONFORME AL MODELO” </a:t>
            </a:r>
            <a:r>
              <a:rPr lang="en-US" sz="4000" b="1" dirty="0" err="1">
                <a:solidFill>
                  <a:srgbClr val="FFFFFF"/>
                </a:solidFill>
              </a:rPr>
              <a:t>que</a:t>
            </a:r>
            <a:r>
              <a:rPr lang="en-US" sz="4000" b="1" dirty="0">
                <a:solidFill>
                  <a:srgbClr val="FFFFFF"/>
                </a:solidFill>
              </a:rPr>
              <a:t> </a:t>
            </a:r>
            <a:r>
              <a:rPr lang="en-US" sz="4000" b="1" dirty="0" err="1">
                <a:solidFill>
                  <a:srgbClr val="FFFFFF"/>
                </a:solidFill>
              </a:rPr>
              <a:t>había</a:t>
            </a:r>
            <a:r>
              <a:rPr lang="en-US" sz="4000" b="1" dirty="0">
                <a:solidFill>
                  <a:srgbClr val="FFFFFF"/>
                </a:solidFill>
              </a:rPr>
              <a:t> visto.</a:t>
            </a:r>
          </a:p>
        </p:txBody>
      </p:sp>
      <p:sp>
        <p:nvSpPr>
          <p:cNvPr id="3" name="Title 1">
            <a:extLst>
              <a:ext uri="{FF2B5EF4-FFF2-40B4-BE49-F238E27FC236}">
                <a16:creationId xmlns:a16="http://schemas.microsoft.com/office/drawing/2014/main" id="{8C39C7EA-B65E-7DF8-E330-2F14652B3FC0}"/>
              </a:ext>
            </a:extLst>
          </p:cNvPr>
          <p:cNvSpPr txBox="1">
            <a:spLocks/>
          </p:cNvSpPr>
          <p:nvPr/>
        </p:nvSpPr>
        <p:spPr>
          <a:xfrm>
            <a:off x="477982" y="2778392"/>
            <a:ext cx="11236035" cy="324891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solidFill>
                  <a:srgbClr val="FFFFFF"/>
                </a:solidFill>
              </a:rPr>
              <a:t>Acts 7:44 Our ancestors had the tabernacle of the testimony in the wilderness, just as God had commanded when He told Moses to make it “ACCORDING TO THE MODEL” that he had seen.</a:t>
            </a:r>
          </a:p>
        </p:txBody>
      </p:sp>
    </p:spTree>
    <p:extLst>
      <p:ext uri="{BB962C8B-B14F-4D97-AF65-F5344CB8AC3E}">
        <p14:creationId xmlns:p14="http://schemas.microsoft.com/office/powerpoint/2010/main" val="179408824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D25215FF-1033-D34A-36B4-EDD82BB8D0D4}"/>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6061A50B-F90D-9DD5-B461-BE87B757A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3220CFE9-F45F-4833-A3E4-00D676A24C2F}"/>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B1B6E89-8B41-C0B4-D790-F09F08E0A94F}"/>
              </a:ext>
            </a:extLst>
          </p:cNvPr>
          <p:cNvSpPr>
            <a:spLocks noGrp="1"/>
          </p:cNvSpPr>
          <p:nvPr>
            <p:ph type="title"/>
          </p:nvPr>
        </p:nvSpPr>
        <p:spPr>
          <a:xfrm>
            <a:off x="477982" y="2508069"/>
            <a:ext cx="11242963" cy="3830386"/>
          </a:xfrm>
        </p:spPr>
        <p:txBody>
          <a:bodyPr vert="horz" lIns="91440" tIns="45720" rIns="91440" bIns="45720" rtlCol="0" anchor="b">
            <a:normAutofit/>
          </a:bodyPr>
          <a:lstStyle/>
          <a:p>
            <a:pPr algn="ctr"/>
            <a:r>
              <a:rPr lang="en-US" sz="3600" b="1" dirty="0">
                <a:solidFill>
                  <a:srgbClr val="FFFFFF"/>
                </a:solidFill>
              </a:rPr>
              <a:t>Philippians 2:5 Let this mind be in you, which was also in Christ Jesus, 6 who, though he was IN THE FORM of God, did not regard equality with God as something to be grasped, 7 but emptied himself, TAKING THE FORM of a servant, being made in human likeness.</a:t>
            </a:r>
            <a:endParaRPr lang="en-US" b="1" dirty="0">
              <a:solidFill>
                <a:srgbClr val="FFFFFF"/>
              </a:solidFill>
            </a:endParaRPr>
          </a:p>
        </p:txBody>
      </p:sp>
      <p:sp>
        <p:nvSpPr>
          <p:cNvPr id="3" name="Title 1">
            <a:extLst>
              <a:ext uri="{FF2B5EF4-FFF2-40B4-BE49-F238E27FC236}">
                <a16:creationId xmlns:a16="http://schemas.microsoft.com/office/drawing/2014/main" id="{8E468819-AAEE-FB8E-C4DB-6E96C4F0883A}"/>
              </a:ext>
            </a:extLst>
          </p:cNvPr>
          <p:cNvSpPr txBox="1">
            <a:spLocks/>
          </p:cNvSpPr>
          <p:nvPr/>
        </p:nvSpPr>
        <p:spPr>
          <a:xfrm>
            <a:off x="474518" y="-401387"/>
            <a:ext cx="11242963" cy="383038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err="1">
                <a:solidFill>
                  <a:srgbClr val="FFFFFF"/>
                </a:solidFill>
              </a:rPr>
              <a:t>Filipenses</a:t>
            </a:r>
            <a:r>
              <a:rPr lang="en-US" sz="3600" b="1" dirty="0">
                <a:solidFill>
                  <a:srgbClr val="FFFFFF"/>
                </a:solidFill>
              </a:rPr>
              <a:t> 2:5 Haya, </a:t>
            </a:r>
            <a:r>
              <a:rPr lang="en-US" sz="3600" b="1" dirty="0" err="1">
                <a:solidFill>
                  <a:srgbClr val="FFFFFF"/>
                </a:solidFill>
              </a:rPr>
              <a:t>pues</a:t>
            </a:r>
            <a:r>
              <a:rPr lang="en-US" sz="3600" b="1" dirty="0">
                <a:solidFill>
                  <a:srgbClr val="FFFFFF"/>
                </a:solidFill>
              </a:rPr>
              <a:t>, </a:t>
            </a:r>
            <a:r>
              <a:rPr lang="en-US" sz="3600" b="1" dirty="0" err="1">
                <a:solidFill>
                  <a:srgbClr val="FFFFFF"/>
                </a:solidFill>
              </a:rPr>
              <a:t>en</a:t>
            </a:r>
            <a:r>
              <a:rPr lang="en-US" sz="3600" b="1" dirty="0">
                <a:solidFill>
                  <a:srgbClr val="FFFFFF"/>
                </a:solidFill>
              </a:rPr>
              <a:t> </a:t>
            </a:r>
            <a:r>
              <a:rPr lang="en-US" sz="3600" b="1" dirty="0" err="1">
                <a:solidFill>
                  <a:srgbClr val="FFFFFF"/>
                </a:solidFill>
              </a:rPr>
              <a:t>vosotros</a:t>
            </a:r>
            <a:r>
              <a:rPr lang="en-US" sz="3600" b="1" dirty="0">
                <a:solidFill>
                  <a:srgbClr val="FFFFFF"/>
                </a:solidFill>
              </a:rPr>
              <a:t> </a:t>
            </a:r>
            <a:r>
              <a:rPr lang="en-US" sz="3600" b="1" dirty="0" err="1">
                <a:solidFill>
                  <a:srgbClr val="FFFFFF"/>
                </a:solidFill>
              </a:rPr>
              <a:t>este</a:t>
            </a:r>
            <a:r>
              <a:rPr lang="en-US" sz="3600" b="1" dirty="0">
                <a:solidFill>
                  <a:srgbClr val="FFFFFF"/>
                </a:solidFill>
              </a:rPr>
              <a:t> </a:t>
            </a:r>
            <a:r>
              <a:rPr lang="en-US" sz="3600" b="1" dirty="0" err="1">
                <a:solidFill>
                  <a:srgbClr val="FFFFFF"/>
                </a:solidFill>
              </a:rPr>
              <a:t>sentir</a:t>
            </a:r>
            <a:r>
              <a:rPr lang="en-US" sz="3600" b="1" dirty="0">
                <a:solidFill>
                  <a:srgbClr val="FFFFFF"/>
                </a:solidFill>
              </a:rPr>
              <a:t> </a:t>
            </a:r>
            <a:r>
              <a:rPr lang="en-US" sz="3600" b="1" dirty="0" err="1">
                <a:solidFill>
                  <a:srgbClr val="FFFFFF"/>
                </a:solidFill>
              </a:rPr>
              <a:t>que</a:t>
            </a:r>
            <a:r>
              <a:rPr lang="en-US" sz="3600" b="1" dirty="0">
                <a:solidFill>
                  <a:srgbClr val="FFFFFF"/>
                </a:solidFill>
              </a:rPr>
              <a:t> </a:t>
            </a:r>
            <a:r>
              <a:rPr lang="en-US" sz="3600" b="1" dirty="0" err="1">
                <a:solidFill>
                  <a:srgbClr val="FFFFFF"/>
                </a:solidFill>
              </a:rPr>
              <a:t>hubo</a:t>
            </a:r>
            <a:r>
              <a:rPr lang="en-US" sz="3600" b="1" dirty="0">
                <a:solidFill>
                  <a:srgbClr val="FFFFFF"/>
                </a:solidFill>
              </a:rPr>
              <a:t> también </a:t>
            </a:r>
            <a:r>
              <a:rPr lang="en-US" sz="3600" b="1" dirty="0" err="1">
                <a:solidFill>
                  <a:srgbClr val="FFFFFF"/>
                </a:solidFill>
              </a:rPr>
              <a:t>en</a:t>
            </a:r>
            <a:r>
              <a:rPr lang="en-US" sz="3600" b="1" dirty="0">
                <a:solidFill>
                  <a:srgbClr val="FFFFFF"/>
                </a:solidFill>
              </a:rPr>
              <a:t> Cristo Jesús, 6 </a:t>
            </a:r>
            <a:r>
              <a:rPr lang="en-US" sz="3600" b="1" dirty="0" err="1">
                <a:solidFill>
                  <a:srgbClr val="FFFFFF"/>
                </a:solidFill>
              </a:rPr>
              <a:t>el</a:t>
            </a:r>
            <a:r>
              <a:rPr lang="en-US" sz="3600" b="1" dirty="0">
                <a:solidFill>
                  <a:srgbClr val="FFFFFF"/>
                </a:solidFill>
              </a:rPr>
              <a:t> </a:t>
            </a:r>
            <a:r>
              <a:rPr lang="en-US" sz="3600" b="1" dirty="0" err="1">
                <a:solidFill>
                  <a:srgbClr val="FFFFFF"/>
                </a:solidFill>
              </a:rPr>
              <a:t>cual</a:t>
            </a:r>
            <a:r>
              <a:rPr lang="en-US" sz="3600" b="1" dirty="0">
                <a:solidFill>
                  <a:srgbClr val="FFFFFF"/>
                </a:solidFill>
              </a:rPr>
              <a:t>, </a:t>
            </a:r>
            <a:r>
              <a:rPr lang="en-US" sz="3600" b="1" dirty="0" err="1">
                <a:solidFill>
                  <a:srgbClr val="FFFFFF"/>
                </a:solidFill>
              </a:rPr>
              <a:t>siendo</a:t>
            </a:r>
            <a:r>
              <a:rPr lang="en-US" sz="3600" b="1" dirty="0">
                <a:solidFill>
                  <a:srgbClr val="FFFFFF"/>
                </a:solidFill>
              </a:rPr>
              <a:t> EN FORMA DE DIOS, no </a:t>
            </a:r>
            <a:r>
              <a:rPr lang="en-US" sz="3600" b="1" dirty="0" err="1">
                <a:solidFill>
                  <a:srgbClr val="FFFFFF"/>
                </a:solidFill>
              </a:rPr>
              <a:t>estimó</a:t>
            </a:r>
            <a:r>
              <a:rPr lang="en-US" sz="3600" b="1" dirty="0">
                <a:solidFill>
                  <a:srgbClr val="FFFFFF"/>
                </a:solidFill>
              </a:rPr>
              <a:t> </a:t>
            </a:r>
            <a:r>
              <a:rPr lang="en-US" sz="3600" b="1" dirty="0" err="1">
                <a:solidFill>
                  <a:srgbClr val="FFFFFF"/>
                </a:solidFill>
              </a:rPr>
              <a:t>el</a:t>
            </a:r>
            <a:r>
              <a:rPr lang="en-US" sz="3600" b="1" dirty="0">
                <a:solidFill>
                  <a:srgbClr val="FFFFFF"/>
                </a:solidFill>
              </a:rPr>
              <a:t> ser </a:t>
            </a:r>
            <a:r>
              <a:rPr lang="en-US" sz="3600" b="1" dirty="0" err="1">
                <a:solidFill>
                  <a:srgbClr val="FFFFFF"/>
                </a:solidFill>
              </a:rPr>
              <a:t>igual</a:t>
            </a:r>
            <a:r>
              <a:rPr lang="en-US" sz="3600" b="1" dirty="0">
                <a:solidFill>
                  <a:srgbClr val="FFFFFF"/>
                </a:solidFill>
              </a:rPr>
              <a:t> a Dios </a:t>
            </a:r>
            <a:r>
              <a:rPr lang="en-US" sz="3600" b="1" dirty="0" err="1">
                <a:solidFill>
                  <a:srgbClr val="FFFFFF"/>
                </a:solidFill>
              </a:rPr>
              <a:t>como</a:t>
            </a:r>
            <a:r>
              <a:rPr lang="en-US" sz="3600" b="1" dirty="0">
                <a:solidFill>
                  <a:srgbClr val="FFFFFF"/>
                </a:solidFill>
              </a:rPr>
              <a:t> </a:t>
            </a:r>
            <a:r>
              <a:rPr lang="en-US" sz="3600" b="1" dirty="0" err="1">
                <a:solidFill>
                  <a:srgbClr val="FFFFFF"/>
                </a:solidFill>
              </a:rPr>
              <a:t>cosa</a:t>
            </a:r>
            <a:r>
              <a:rPr lang="en-US" sz="3600" b="1" dirty="0">
                <a:solidFill>
                  <a:srgbClr val="FFFFFF"/>
                </a:solidFill>
              </a:rPr>
              <a:t> a </a:t>
            </a:r>
            <a:r>
              <a:rPr lang="en-US" sz="3600" b="1" dirty="0" err="1">
                <a:solidFill>
                  <a:srgbClr val="FFFFFF"/>
                </a:solidFill>
              </a:rPr>
              <a:t>que</a:t>
            </a:r>
            <a:r>
              <a:rPr lang="en-US" sz="3600" b="1" dirty="0">
                <a:solidFill>
                  <a:srgbClr val="FFFFFF"/>
                </a:solidFill>
              </a:rPr>
              <a:t> </a:t>
            </a:r>
            <a:r>
              <a:rPr lang="en-US" sz="3600" b="1" dirty="0" err="1">
                <a:solidFill>
                  <a:srgbClr val="FFFFFF"/>
                </a:solidFill>
              </a:rPr>
              <a:t>aferrarse</a:t>
            </a:r>
            <a:r>
              <a:rPr lang="en-US" sz="3600" b="1" dirty="0">
                <a:solidFill>
                  <a:srgbClr val="FFFFFF"/>
                </a:solidFill>
              </a:rPr>
              <a:t>, 7 </a:t>
            </a:r>
            <a:r>
              <a:rPr lang="en-US" sz="3600" b="1" dirty="0" err="1">
                <a:solidFill>
                  <a:srgbClr val="FFFFFF"/>
                </a:solidFill>
              </a:rPr>
              <a:t>sino</a:t>
            </a:r>
            <a:r>
              <a:rPr lang="en-US" sz="3600" b="1" dirty="0">
                <a:solidFill>
                  <a:srgbClr val="FFFFFF"/>
                </a:solidFill>
              </a:rPr>
              <a:t> </a:t>
            </a:r>
            <a:r>
              <a:rPr lang="en-US" sz="3600" b="1" dirty="0" err="1">
                <a:solidFill>
                  <a:srgbClr val="FFFFFF"/>
                </a:solidFill>
              </a:rPr>
              <a:t>que</a:t>
            </a:r>
            <a:r>
              <a:rPr lang="en-US" sz="3600" b="1" dirty="0">
                <a:solidFill>
                  <a:srgbClr val="FFFFFF"/>
                </a:solidFill>
              </a:rPr>
              <a:t> se </a:t>
            </a:r>
            <a:r>
              <a:rPr lang="en-US" sz="3600" b="1" dirty="0" err="1">
                <a:solidFill>
                  <a:srgbClr val="FFFFFF"/>
                </a:solidFill>
              </a:rPr>
              <a:t>despojó</a:t>
            </a:r>
            <a:r>
              <a:rPr lang="en-US" sz="3600" b="1" dirty="0">
                <a:solidFill>
                  <a:srgbClr val="FFFFFF"/>
                </a:solidFill>
              </a:rPr>
              <a:t> a </a:t>
            </a:r>
            <a:r>
              <a:rPr lang="en-US" sz="3600" b="1" dirty="0" err="1">
                <a:solidFill>
                  <a:srgbClr val="FFFFFF"/>
                </a:solidFill>
              </a:rPr>
              <a:t>sí</a:t>
            </a:r>
            <a:r>
              <a:rPr lang="en-US" sz="3600" b="1" dirty="0">
                <a:solidFill>
                  <a:srgbClr val="FFFFFF"/>
                </a:solidFill>
              </a:rPr>
              <a:t> </a:t>
            </a:r>
            <a:r>
              <a:rPr lang="en-US" sz="3600" b="1" dirty="0" err="1">
                <a:solidFill>
                  <a:srgbClr val="FFFFFF"/>
                </a:solidFill>
              </a:rPr>
              <a:t>mismo</a:t>
            </a:r>
            <a:r>
              <a:rPr lang="en-US" sz="3600" b="1" dirty="0">
                <a:solidFill>
                  <a:srgbClr val="FFFFFF"/>
                </a:solidFill>
              </a:rPr>
              <a:t>, TOMANDO FORMA DE SIERVO, </a:t>
            </a:r>
            <a:r>
              <a:rPr lang="en-US" sz="3600" b="1" dirty="0" err="1">
                <a:solidFill>
                  <a:srgbClr val="FFFFFF"/>
                </a:solidFill>
              </a:rPr>
              <a:t>hecho</a:t>
            </a:r>
            <a:r>
              <a:rPr lang="en-US" sz="3600" b="1" dirty="0">
                <a:solidFill>
                  <a:srgbClr val="FFFFFF"/>
                </a:solidFill>
              </a:rPr>
              <a:t> </a:t>
            </a:r>
            <a:r>
              <a:rPr lang="en-US" sz="3600" b="1" dirty="0" err="1">
                <a:solidFill>
                  <a:srgbClr val="FFFFFF"/>
                </a:solidFill>
              </a:rPr>
              <a:t>semejante</a:t>
            </a:r>
            <a:r>
              <a:rPr lang="en-US" sz="3600" b="1" dirty="0">
                <a:solidFill>
                  <a:srgbClr val="FFFFFF"/>
                </a:solidFill>
              </a:rPr>
              <a:t> a </a:t>
            </a:r>
            <a:r>
              <a:rPr lang="en-US" sz="3600" b="1" dirty="0" err="1">
                <a:solidFill>
                  <a:srgbClr val="FFFFFF"/>
                </a:solidFill>
              </a:rPr>
              <a:t>los</a:t>
            </a:r>
            <a:r>
              <a:rPr lang="en-US" sz="3600" b="1" dirty="0">
                <a:solidFill>
                  <a:srgbClr val="FFFFFF"/>
                </a:solidFill>
              </a:rPr>
              <a:t> hombres.</a:t>
            </a:r>
            <a:endParaRPr lang="en-US" b="1" dirty="0">
              <a:solidFill>
                <a:srgbClr val="FFFFFF"/>
              </a:solidFill>
            </a:endParaRPr>
          </a:p>
        </p:txBody>
      </p:sp>
    </p:spTree>
    <p:extLst>
      <p:ext uri="{BB962C8B-B14F-4D97-AF65-F5344CB8AC3E}">
        <p14:creationId xmlns:p14="http://schemas.microsoft.com/office/powerpoint/2010/main" val="91822035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C062432C-2F32-5605-E13E-26365BCBF8CD}"/>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B989B1AC-747C-83EA-88B6-0DFE97054E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4755C2B5-A161-21C4-3976-925C40DA5966}"/>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3EB7CE3-5857-EC13-08B4-FDF6E27A06C9}"/>
              </a:ext>
            </a:extLst>
          </p:cNvPr>
          <p:cNvSpPr>
            <a:spLocks noGrp="1"/>
          </p:cNvSpPr>
          <p:nvPr>
            <p:ph type="title"/>
          </p:nvPr>
        </p:nvSpPr>
        <p:spPr>
          <a:xfrm>
            <a:off x="477982" y="2351313"/>
            <a:ext cx="11242963" cy="3657601"/>
          </a:xfrm>
        </p:spPr>
        <p:txBody>
          <a:bodyPr vert="horz" lIns="91440" tIns="45720" rIns="91440" bIns="45720" rtlCol="0" anchor="b">
            <a:normAutofit/>
          </a:bodyPr>
          <a:lstStyle/>
          <a:p>
            <a:pPr algn="ctr"/>
            <a:r>
              <a:rPr lang="en-US" sz="3600" b="1" dirty="0">
                <a:solidFill>
                  <a:srgbClr val="FFFFFF"/>
                </a:solidFill>
              </a:rPr>
              <a:t>Romanos 12:2 No </a:t>
            </a:r>
            <a:r>
              <a:rPr lang="en-US" sz="3600" b="1" dirty="0" err="1">
                <a:solidFill>
                  <a:srgbClr val="FFFFFF"/>
                </a:solidFill>
              </a:rPr>
              <a:t>os</a:t>
            </a:r>
            <a:r>
              <a:rPr lang="en-US" sz="3600" b="1" dirty="0">
                <a:solidFill>
                  <a:srgbClr val="FFFFFF"/>
                </a:solidFill>
              </a:rPr>
              <a:t> </a:t>
            </a:r>
            <a:r>
              <a:rPr lang="en-US" sz="3600" b="1" dirty="0" err="1">
                <a:solidFill>
                  <a:srgbClr val="FFFFFF"/>
                </a:solidFill>
              </a:rPr>
              <a:t>conforméis</a:t>
            </a:r>
            <a:r>
              <a:rPr lang="en-US" sz="3600" b="1" dirty="0">
                <a:solidFill>
                  <a:srgbClr val="FFFFFF"/>
                </a:solidFill>
              </a:rPr>
              <a:t> a </a:t>
            </a:r>
            <a:r>
              <a:rPr lang="en-US" sz="3600" b="1" dirty="0" err="1">
                <a:solidFill>
                  <a:srgbClr val="FFFFFF"/>
                </a:solidFill>
              </a:rPr>
              <a:t>este</a:t>
            </a:r>
            <a:r>
              <a:rPr lang="en-US" sz="3600" b="1" dirty="0">
                <a:solidFill>
                  <a:srgbClr val="FFFFFF"/>
                </a:solidFill>
              </a:rPr>
              <a:t> </a:t>
            </a:r>
            <a:r>
              <a:rPr lang="en-US" sz="3600" b="1" dirty="0" err="1">
                <a:solidFill>
                  <a:srgbClr val="FFFFFF"/>
                </a:solidFill>
              </a:rPr>
              <a:t>siglo</a:t>
            </a:r>
            <a:r>
              <a:rPr lang="en-US" sz="3600" b="1" dirty="0">
                <a:solidFill>
                  <a:srgbClr val="FFFFFF"/>
                </a:solidFill>
              </a:rPr>
              <a:t>, </a:t>
            </a:r>
            <a:r>
              <a:rPr lang="en-US" sz="3600" b="1" dirty="0" err="1">
                <a:solidFill>
                  <a:srgbClr val="FFFFFF"/>
                </a:solidFill>
              </a:rPr>
              <a:t>sino</a:t>
            </a:r>
            <a:r>
              <a:rPr lang="en-US" sz="3600" b="1" dirty="0">
                <a:solidFill>
                  <a:srgbClr val="FFFFFF"/>
                </a:solidFill>
              </a:rPr>
              <a:t> TRANSFORMAOS </a:t>
            </a:r>
            <a:r>
              <a:rPr lang="en-US" sz="3600" b="1" dirty="0" err="1">
                <a:solidFill>
                  <a:srgbClr val="FFFFFF"/>
                </a:solidFill>
              </a:rPr>
              <a:t>por</a:t>
            </a:r>
            <a:r>
              <a:rPr lang="en-US" sz="3600" b="1" dirty="0">
                <a:solidFill>
                  <a:srgbClr val="FFFFFF"/>
                </a:solidFill>
              </a:rPr>
              <a:t> medio de la </a:t>
            </a:r>
            <a:r>
              <a:rPr lang="en-US" sz="3600" b="1" dirty="0" err="1">
                <a:solidFill>
                  <a:srgbClr val="FFFFFF"/>
                </a:solidFill>
              </a:rPr>
              <a:t>renovación</a:t>
            </a:r>
            <a:r>
              <a:rPr lang="en-US" sz="3600" b="1" dirty="0">
                <a:solidFill>
                  <a:srgbClr val="FFFFFF"/>
                </a:solidFill>
              </a:rPr>
              <a:t> de </a:t>
            </a:r>
            <a:r>
              <a:rPr lang="en-US" sz="3600" b="1" dirty="0" err="1">
                <a:solidFill>
                  <a:srgbClr val="FFFFFF"/>
                </a:solidFill>
              </a:rPr>
              <a:t>vuestro</a:t>
            </a:r>
            <a:r>
              <a:rPr lang="en-US" sz="3600" b="1" dirty="0">
                <a:solidFill>
                  <a:srgbClr val="FFFFFF"/>
                </a:solidFill>
              </a:rPr>
              <a:t> </a:t>
            </a:r>
            <a:r>
              <a:rPr lang="en-US" sz="3600" b="1" dirty="0" err="1">
                <a:solidFill>
                  <a:srgbClr val="FFFFFF"/>
                </a:solidFill>
              </a:rPr>
              <a:t>entendimiento</a:t>
            </a:r>
            <a:r>
              <a:rPr lang="en-US" sz="3600" b="1" dirty="0">
                <a:solidFill>
                  <a:srgbClr val="FFFFFF"/>
                </a:solidFill>
              </a:rPr>
              <a:t>, para que </a:t>
            </a:r>
            <a:r>
              <a:rPr lang="en-US" sz="3600" b="1" dirty="0" err="1">
                <a:solidFill>
                  <a:srgbClr val="FFFFFF"/>
                </a:solidFill>
              </a:rPr>
              <a:t>comprobéis</a:t>
            </a:r>
            <a:r>
              <a:rPr lang="en-US" sz="3600" b="1" dirty="0">
                <a:solidFill>
                  <a:srgbClr val="FFFFFF"/>
                </a:solidFill>
              </a:rPr>
              <a:t> </a:t>
            </a:r>
            <a:r>
              <a:rPr lang="en-US" sz="3600" b="1" dirty="0" err="1">
                <a:solidFill>
                  <a:srgbClr val="FFFFFF"/>
                </a:solidFill>
              </a:rPr>
              <a:t>cuál</a:t>
            </a:r>
            <a:r>
              <a:rPr lang="en-US" sz="3600" b="1" dirty="0">
                <a:solidFill>
                  <a:srgbClr val="FFFFFF"/>
                </a:solidFill>
              </a:rPr>
              <a:t> sea la </a:t>
            </a:r>
            <a:r>
              <a:rPr lang="en-US" sz="3600" b="1" dirty="0" err="1">
                <a:solidFill>
                  <a:srgbClr val="FFFFFF"/>
                </a:solidFill>
              </a:rPr>
              <a:t>buena</a:t>
            </a:r>
            <a:r>
              <a:rPr lang="en-US" sz="3600" b="1" dirty="0">
                <a:solidFill>
                  <a:srgbClr val="FFFFFF"/>
                </a:solidFill>
              </a:rPr>
              <a:t> </a:t>
            </a:r>
            <a:r>
              <a:rPr lang="en-US" sz="3600" b="1" dirty="0" err="1">
                <a:solidFill>
                  <a:srgbClr val="FFFFFF"/>
                </a:solidFill>
              </a:rPr>
              <a:t>voluntad</a:t>
            </a:r>
            <a:r>
              <a:rPr lang="en-US" sz="3600" b="1" dirty="0">
                <a:solidFill>
                  <a:srgbClr val="FFFFFF"/>
                </a:solidFill>
              </a:rPr>
              <a:t> de Dios, </a:t>
            </a:r>
            <a:r>
              <a:rPr lang="en-US" sz="3600" b="1" dirty="0" err="1">
                <a:solidFill>
                  <a:srgbClr val="FFFFFF"/>
                </a:solidFill>
              </a:rPr>
              <a:t>agradable</a:t>
            </a:r>
            <a:r>
              <a:rPr lang="en-US" sz="3600" b="1" dirty="0">
                <a:solidFill>
                  <a:srgbClr val="FFFFFF"/>
                </a:solidFill>
              </a:rPr>
              <a:t> y perfecta.</a:t>
            </a:r>
          </a:p>
        </p:txBody>
      </p:sp>
      <p:sp>
        <p:nvSpPr>
          <p:cNvPr id="3" name="Title 1">
            <a:extLst>
              <a:ext uri="{FF2B5EF4-FFF2-40B4-BE49-F238E27FC236}">
                <a16:creationId xmlns:a16="http://schemas.microsoft.com/office/drawing/2014/main" id="{88252864-D4C7-41B6-BCA6-BF095B04AD09}"/>
              </a:ext>
            </a:extLst>
          </p:cNvPr>
          <p:cNvSpPr txBox="1">
            <a:spLocks/>
          </p:cNvSpPr>
          <p:nvPr/>
        </p:nvSpPr>
        <p:spPr>
          <a:xfrm>
            <a:off x="477982" y="-558142"/>
            <a:ext cx="11242963" cy="358872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FFFF"/>
                </a:solidFill>
              </a:rPr>
              <a:t>Romanos 12:2 No </a:t>
            </a:r>
            <a:r>
              <a:rPr lang="en-US" sz="3600" b="1" dirty="0" err="1">
                <a:solidFill>
                  <a:srgbClr val="FFFFFF"/>
                </a:solidFill>
              </a:rPr>
              <a:t>os</a:t>
            </a:r>
            <a:r>
              <a:rPr lang="en-US" sz="3600" b="1" dirty="0">
                <a:solidFill>
                  <a:srgbClr val="FFFFFF"/>
                </a:solidFill>
              </a:rPr>
              <a:t> </a:t>
            </a:r>
            <a:r>
              <a:rPr lang="en-US" sz="3600" b="1" dirty="0" err="1">
                <a:solidFill>
                  <a:srgbClr val="FFFFFF"/>
                </a:solidFill>
              </a:rPr>
              <a:t>conforméis</a:t>
            </a:r>
            <a:r>
              <a:rPr lang="en-US" sz="3600" b="1" dirty="0">
                <a:solidFill>
                  <a:srgbClr val="FFFFFF"/>
                </a:solidFill>
              </a:rPr>
              <a:t> a </a:t>
            </a:r>
            <a:r>
              <a:rPr lang="en-US" sz="3600" b="1" dirty="0" err="1">
                <a:solidFill>
                  <a:srgbClr val="FFFFFF"/>
                </a:solidFill>
              </a:rPr>
              <a:t>este</a:t>
            </a:r>
            <a:r>
              <a:rPr lang="en-US" sz="3600" b="1" dirty="0">
                <a:solidFill>
                  <a:srgbClr val="FFFFFF"/>
                </a:solidFill>
              </a:rPr>
              <a:t> </a:t>
            </a:r>
            <a:r>
              <a:rPr lang="en-US" sz="3600" b="1" dirty="0" err="1">
                <a:solidFill>
                  <a:srgbClr val="FFFFFF"/>
                </a:solidFill>
              </a:rPr>
              <a:t>siglo</a:t>
            </a:r>
            <a:r>
              <a:rPr lang="en-US" sz="3600" b="1" dirty="0">
                <a:solidFill>
                  <a:srgbClr val="FFFFFF"/>
                </a:solidFill>
              </a:rPr>
              <a:t>, </a:t>
            </a:r>
            <a:r>
              <a:rPr lang="en-US" sz="3600" b="1" dirty="0" err="1">
                <a:solidFill>
                  <a:srgbClr val="FFFFFF"/>
                </a:solidFill>
              </a:rPr>
              <a:t>sino</a:t>
            </a:r>
            <a:r>
              <a:rPr lang="en-US" sz="3600" b="1" dirty="0">
                <a:solidFill>
                  <a:srgbClr val="FFFFFF"/>
                </a:solidFill>
              </a:rPr>
              <a:t> TRANSFORMAOS </a:t>
            </a:r>
            <a:r>
              <a:rPr lang="en-US" sz="3600" b="1" dirty="0" err="1">
                <a:solidFill>
                  <a:srgbClr val="FFFFFF"/>
                </a:solidFill>
              </a:rPr>
              <a:t>por</a:t>
            </a:r>
            <a:r>
              <a:rPr lang="en-US" sz="3600" b="1" dirty="0">
                <a:solidFill>
                  <a:srgbClr val="FFFFFF"/>
                </a:solidFill>
              </a:rPr>
              <a:t> medio de la </a:t>
            </a:r>
            <a:r>
              <a:rPr lang="en-US" sz="3600" b="1" dirty="0" err="1">
                <a:solidFill>
                  <a:srgbClr val="FFFFFF"/>
                </a:solidFill>
              </a:rPr>
              <a:t>renovación</a:t>
            </a:r>
            <a:r>
              <a:rPr lang="en-US" sz="3600" b="1" dirty="0">
                <a:solidFill>
                  <a:srgbClr val="FFFFFF"/>
                </a:solidFill>
              </a:rPr>
              <a:t> de </a:t>
            </a:r>
            <a:r>
              <a:rPr lang="en-US" sz="3600" b="1" dirty="0" err="1">
                <a:solidFill>
                  <a:srgbClr val="FFFFFF"/>
                </a:solidFill>
              </a:rPr>
              <a:t>vuestro</a:t>
            </a:r>
            <a:r>
              <a:rPr lang="en-US" sz="3600" b="1" dirty="0">
                <a:solidFill>
                  <a:srgbClr val="FFFFFF"/>
                </a:solidFill>
              </a:rPr>
              <a:t> </a:t>
            </a:r>
            <a:r>
              <a:rPr lang="en-US" sz="3600" b="1" dirty="0" err="1">
                <a:solidFill>
                  <a:srgbClr val="FFFFFF"/>
                </a:solidFill>
              </a:rPr>
              <a:t>entendimiento</a:t>
            </a:r>
            <a:r>
              <a:rPr lang="en-US" sz="3600" b="1" dirty="0">
                <a:solidFill>
                  <a:srgbClr val="FFFFFF"/>
                </a:solidFill>
              </a:rPr>
              <a:t>, para </a:t>
            </a:r>
            <a:r>
              <a:rPr lang="en-US" sz="3600" b="1" dirty="0" err="1">
                <a:solidFill>
                  <a:srgbClr val="FFFFFF"/>
                </a:solidFill>
              </a:rPr>
              <a:t>que</a:t>
            </a:r>
            <a:r>
              <a:rPr lang="en-US" sz="3600" b="1" dirty="0">
                <a:solidFill>
                  <a:srgbClr val="FFFFFF"/>
                </a:solidFill>
              </a:rPr>
              <a:t> </a:t>
            </a:r>
            <a:r>
              <a:rPr lang="en-US" sz="3600" b="1" dirty="0" err="1">
                <a:solidFill>
                  <a:srgbClr val="FFFFFF"/>
                </a:solidFill>
              </a:rPr>
              <a:t>comprobéis</a:t>
            </a:r>
            <a:r>
              <a:rPr lang="en-US" sz="3600" b="1" dirty="0">
                <a:solidFill>
                  <a:srgbClr val="FFFFFF"/>
                </a:solidFill>
              </a:rPr>
              <a:t> </a:t>
            </a:r>
            <a:r>
              <a:rPr lang="en-US" sz="3600" b="1" dirty="0" err="1">
                <a:solidFill>
                  <a:srgbClr val="FFFFFF"/>
                </a:solidFill>
              </a:rPr>
              <a:t>cuál</a:t>
            </a:r>
            <a:r>
              <a:rPr lang="en-US" sz="3600" b="1" dirty="0">
                <a:solidFill>
                  <a:srgbClr val="FFFFFF"/>
                </a:solidFill>
              </a:rPr>
              <a:t> sea la </a:t>
            </a:r>
            <a:r>
              <a:rPr lang="en-US" sz="3600" b="1" dirty="0" err="1">
                <a:solidFill>
                  <a:srgbClr val="FFFFFF"/>
                </a:solidFill>
              </a:rPr>
              <a:t>buena</a:t>
            </a:r>
            <a:r>
              <a:rPr lang="en-US" sz="3600" b="1" dirty="0">
                <a:solidFill>
                  <a:srgbClr val="FFFFFF"/>
                </a:solidFill>
              </a:rPr>
              <a:t> </a:t>
            </a:r>
            <a:r>
              <a:rPr lang="en-US" sz="3600" b="1" dirty="0" err="1">
                <a:solidFill>
                  <a:srgbClr val="FFFFFF"/>
                </a:solidFill>
              </a:rPr>
              <a:t>voluntad</a:t>
            </a:r>
            <a:r>
              <a:rPr lang="en-US" sz="3600" b="1" dirty="0">
                <a:solidFill>
                  <a:srgbClr val="FFFFFF"/>
                </a:solidFill>
              </a:rPr>
              <a:t> de Dios, </a:t>
            </a:r>
            <a:r>
              <a:rPr lang="en-US" sz="3600" b="1" dirty="0" err="1">
                <a:solidFill>
                  <a:srgbClr val="FFFFFF"/>
                </a:solidFill>
              </a:rPr>
              <a:t>agradable</a:t>
            </a:r>
            <a:r>
              <a:rPr lang="en-US" sz="3600" b="1" dirty="0">
                <a:solidFill>
                  <a:srgbClr val="FFFFFF"/>
                </a:solidFill>
              </a:rPr>
              <a:t> y perfecta.</a:t>
            </a:r>
          </a:p>
        </p:txBody>
      </p:sp>
    </p:spTree>
    <p:extLst>
      <p:ext uri="{BB962C8B-B14F-4D97-AF65-F5344CB8AC3E}">
        <p14:creationId xmlns:p14="http://schemas.microsoft.com/office/powerpoint/2010/main" val="168396876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11FEA1DA-7CA9-6D7E-6203-4BB3B09CB23B}"/>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84558B83-D3AE-5DFF-C45B-9A01491B2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24AD92A8-9184-AF2D-B6F2-89C9D8CDA2D9}"/>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537BC44-7E10-5444-E96E-98E51CE0D4B8}"/>
              </a:ext>
            </a:extLst>
          </p:cNvPr>
          <p:cNvSpPr>
            <a:spLocks noGrp="1"/>
          </p:cNvSpPr>
          <p:nvPr>
            <p:ph type="title"/>
          </p:nvPr>
        </p:nvSpPr>
        <p:spPr>
          <a:xfrm>
            <a:off x="477982" y="2743200"/>
            <a:ext cx="11242963" cy="3595254"/>
          </a:xfrm>
        </p:spPr>
        <p:txBody>
          <a:bodyPr vert="horz" lIns="91440" tIns="45720" rIns="91440" bIns="45720" rtlCol="0" anchor="b">
            <a:normAutofit/>
          </a:bodyPr>
          <a:lstStyle/>
          <a:p>
            <a:pPr algn="ctr"/>
            <a:r>
              <a:rPr lang="en-US" sz="3600" b="1" dirty="0">
                <a:solidFill>
                  <a:srgbClr val="FFFFFF"/>
                </a:solidFill>
              </a:rPr>
              <a:t>Jeremiah 15:19 Therefore, this is what the Lord says: “IF YOU TURN BACK, </a:t>
            </a:r>
            <a:r>
              <a:rPr lang="en-US" sz="3600" b="1" dirty="0" err="1">
                <a:solidFill>
                  <a:srgbClr val="FFFFFF"/>
                </a:solidFill>
              </a:rPr>
              <a:t>i</a:t>
            </a:r>
            <a:r>
              <a:rPr lang="en-US" sz="3600" b="1" dirty="0">
                <a:solidFill>
                  <a:srgbClr val="FFFFFF"/>
                </a:solidFill>
              </a:rPr>
              <a:t> will restore you, and you will stand before me; and if you separate the precious from the vile, you will be like my mouth. LET THEM TURN TO YOU, BUT DO NOT TURN TO THEM.”</a:t>
            </a:r>
          </a:p>
        </p:txBody>
      </p:sp>
      <p:sp>
        <p:nvSpPr>
          <p:cNvPr id="3" name="Title 1">
            <a:extLst>
              <a:ext uri="{FF2B5EF4-FFF2-40B4-BE49-F238E27FC236}">
                <a16:creationId xmlns:a16="http://schemas.microsoft.com/office/drawing/2014/main" id="{B8BAD546-78FC-7E03-452E-B8154C6FF21F}"/>
              </a:ext>
            </a:extLst>
          </p:cNvPr>
          <p:cNvSpPr txBox="1">
            <a:spLocks/>
          </p:cNvSpPr>
          <p:nvPr/>
        </p:nvSpPr>
        <p:spPr>
          <a:xfrm>
            <a:off x="471055" y="-140723"/>
            <a:ext cx="11242963" cy="330193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FFFF"/>
                </a:solidFill>
              </a:rPr>
              <a:t>Jeremías 15:19 Por tanto, </a:t>
            </a:r>
            <a:r>
              <a:rPr lang="en-US" sz="3600" b="1" dirty="0" err="1">
                <a:solidFill>
                  <a:srgbClr val="FFFFFF"/>
                </a:solidFill>
              </a:rPr>
              <a:t>así</a:t>
            </a:r>
            <a:r>
              <a:rPr lang="en-US" sz="3600" b="1" dirty="0">
                <a:solidFill>
                  <a:srgbClr val="FFFFFF"/>
                </a:solidFill>
              </a:rPr>
              <a:t> </a:t>
            </a:r>
            <a:r>
              <a:rPr lang="en-US" sz="3600" b="1" dirty="0" err="1">
                <a:solidFill>
                  <a:srgbClr val="FFFFFF"/>
                </a:solidFill>
              </a:rPr>
              <a:t>dijo</a:t>
            </a:r>
            <a:r>
              <a:rPr lang="en-US" sz="3600" b="1" dirty="0">
                <a:solidFill>
                  <a:srgbClr val="FFFFFF"/>
                </a:solidFill>
              </a:rPr>
              <a:t> </a:t>
            </a:r>
            <a:r>
              <a:rPr lang="en-US" sz="3600" b="1" dirty="0" err="1">
                <a:solidFill>
                  <a:srgbClr val="FFFFFF"/>
                </a:solidFill>
              </a:rPr>
              <a:t>Jehová</a:t>
            </a:r>
            <a:r>
              <a:rPr lang="en-US" sz="3600" b="1" dirty="0">
                <a:solidFill>
                  <a:srgbClr val="FFFFFF"/>
                </a:solidFill>
              </a:rPr>
              <a:t>: SI TE CONVIRTIERES, </a:t>
            </a:r>
            <a:r>
              <a:rPr lang="en-US" sz="3600" b="1" dirty="0" err="1">
                <a:solidFill>
                  <a:srgbClr val="FFFFFF"/>
                </a:solidFill>
              </a:rPr>
              <a:t>yo</a:t>
            </a:r>
            <a:r>
              <a:rPr lang="en-US" sz="3600" b="1" dirty="0">
                <a:solidFill>
                  <a:srgbClr val="FFFFFF"/>
                </a:solidFill>
              </a:rPr>
              <a:t> </a:t>
            </a:r>
            <a:r>
              <a:rPr lang="en-US" sz="3600" b="1" dirty="0" err="1">
                <a:solidFill>
                  <a:srgbClr val="FFFFFF"/>
                </a:solidFill>
              </a:rPr>
              <a:t>te</a:t>
            </a:r>
            <a:r>
              <a:rPr lang="en-US" sz="3600" b="1" dirty="0">
                <a:solidFill>
                  <a:srgbClr val="FFFFFF"/>
                </a:solidFill>
              </a:rPr>
              <a:t> </a:t>
            </a:r>
            <a:r>
              <a:rPr lang="en-US" sz="3600" b="1" dirty="0" err="1">
                <a:solidFill>
                  <a:srgbClr val="FFFFFF"/>
                </a:solidFill>
              </a:rPr>
              <a:t>restauraré</a:t>
            </a:r>
            <a:r>
              <a:rPr lang="en-US" sz="3600" b="1" dirty="0">
                <a:solidFill>
                  <a:srgbClr val="FFFFFF"/>
                </a:solidFill>
              </a:rPr>
              <a:t>, y </a:t>
            </a:r>
            <a:r>
              <a:rPr lang="en-US" sz="3600" b="1" dirty="0" err="1">
                <a:solidFill>
                  <a:srgbClr val="FFFFFF"/>
                </a:solidFill>
              </a:rPr>
              <a:t>delante</a:t>
            </a:r>
            <a:r>
              <a:rPr lang="en-US" sz="3600" b="1" dirty="0">
                <a:solidFill>
                  <a:srgbClr val="FFFFFF"/>
                </a:solidFill>
              </a:rPr>
              <a:t> de </a:t>
            </a:r>
            <a:r>
              <a:rPr lang="en-US" sz="3600" b="1" dirty="0" err="1">
                <a:solidFill>
                  <a:srgbClr val="FFFFFF"/>
                </a:solidFill>
              </a:rPr>
              <a:t>mí</a:t>
            </a:r>
            <a:r>
              <a:rPr lang="en-US" sz="3600" b="1" dirty="0">
                <a:solidFill>
                  <a:srgbClr val="FFFFFF"/>
                </a:solidFill>
              </a:rPr>
              <a:t> </a:t>
            </a:r>
            <a:r>
              <a:rPr lang="en-US" sz="3600" b="1" dirty="0" err="1">
                <a:solidFill>
                  <a:srgbClr val="FFFFFF"/>
                </a:solidFill>
              </a:rPr>
              <a:t>estarás</a:t>
            </a:r>
            <a:r>
              <a:rPr lang="en-US" sz="3600" b="1" dirty="0">
                <a:solidFill>
                  <a:srgbClr val="FFFFFF"/>
                </a:solidFill>
              </a:rPr>
              <a:t>; y </a:t>
            </a:r>
            <a:r>
              <a:rPr lang="en-US" sz="3600" b="1" dirty="0" err="1">
                <a:solidFill>
                  <a:srgbClr val="FFFFFF"/>
                </a:solidFill>
              </a:rPr>
              <a:t>si</a:t>
            </a:r>
            <a:r>
              <a:rPr lang="en-US" sz="3600" b="1" dirty="0">
                <a:solidFill>
                  <a:srgbClr val="FFFFFF"/>
                </a:solidFill>
              </a:rPr>
              <a:t> </a:t>
            </a:r>
            <a:r>
              <a:rPr lang="en-US" sz="3600" b="1" dirty="0" err="1">
                <a:solidFill>
                  <a:srgbClr val="FFFFFF"/>
                </a:solidFill>
              </a:rPr>
              <a:t>entresacares</a:t>
            </a:r>
            <a:r>
              <a:rPr lang="en-US" sz="3600" b="1" dirty="0">
                <a:solidFill>
                  <a:srgbClr val="FFFFFF"/>
                </a:solidFill>
              </a:rPr>
              <a:t> lo </a:t>
            </a:r>
            <a:r>
              <a:rPr lang="en-US" sz="3600" b="1" dirty="0" err="1">
                <a:solidFill>
                  <a:srgbClr val="FFFFFF"/>
                </a:solidFill>
              </a:rPr>
              <a:t>precioso</a:t>
            </a:r>
            <a:r>
              <a:rPr lang="en-US" sz="3600" b="1" dirty="0">
                <a:solidFill>
                  <a:srgbClr val="FFFFFF"/>
                </a:solidFill>
              </a:rPr>
              <a:t> de lo </a:t>
            </a:r>
            <a:r>
              <a:rPr lang="en-US" sz="3600" b="1" dirty="0" err="1">
                <a:solidFill>
                  <a:srgbClr val="FFFFFF"/>
                </a:solidFill>
              </a:rPr>
              <a:t>vil</a:t>
            </a:r>
            <a:r>
              <a:rPr lang="en-US" sz="3600" b="1" dirty="0">
                <a:solidFill>
                  <a:srgbClr val="FFFFFF"/>
                </a:solidFill>
              </a:rPr>
              <a:t>, </a:t>
            </a:r>
            <a:r>
              <a:rPr lang="en-US" sz="3600" b="1" dirty="0" err="1">
                <a:solidFill>
                  <a:srgbClr val="FFFFFF"/>
                </a:solidFill>
              </a:rPr>
              <a:t>serás</a:t>
            </a:r>
            <a:r>
              <a:rPr lang="en-US" sz="3600" b="1" dirty="0">
                <a:solidFill>
                  <a:srgbClr val="FFFFFF"/>
                </a:solidFill>
              </a:rPr>
              <a:t> </a:t>
            </a:r>
            <a:r>
              <a:rPr lang="en-US" sz="3600" b="1" dirty="0" err="1">
                <a:solidFill>
                  <a:srgbClr val="FFFFFF"/>
                </a:solidFill>
              </a:rPr>
              <a:t>como</a:t>
            </a:r>
            <a:r>
              <a:rPr lang="en-US" sz="3600" b="1" dirty="0">
                <a:solidFill>
                  <a:srgbClr val="FFFFFF"/>
                </a:solidFill>
              </a:rPr>
              <a:t> mi boca. CONVIÉRTANSE </a:t>
            </a:r>
            <a:r>
              <a:rPr lang="en-US" sz="3600" b="1" dirty="0" err="1">
                <a:solidFill>
                  <a:srgbClr val="FFFFFF"/>
                </a:solidFill>
              </a:rPr>
              <a:t>ellos</a:t>
            </a:r>
            <a:r>
              <a:rPr lang="en-US" sz="3600" b="1" dirty="0">
                <a:solidFill>
                  <a:srgbClr val="FFFFFF"/>
                </a:solidFill>
              </a:rPr>
              <a:t> a </a:t>
            </a:r>
            <a:r>
              <a:rPr lang="en-US" sz="3600" b="1" dirty="0" err="1">
                <a:solidFill>
                  <a:srgbClr val="FFFFFF"/>
                </a:solidFill>
              </a:rPr>
              <a:t>ti</a:t>
            </a:r>
            <a:r>
              <a:rPr lang="en-US" sz="3600" b="1" dirty="0">
                <a:solidFill>
                  <a:srgbClr val="FFFFFF"/>
                </a:solidFill>
              </a:rPr>
              <a:t>, y </a:t>
            </a:r>
            <a:r>
              <a:rPr lang="en-US" sz="3600" b="1" dirty="0" err="1">
                <a:solidFill>
                  <a:srgbClr val="FFFFFF"/>
                </a:solidFill>
              </a:rPr>
              <a:t>tú</a:t>
            </a:r>
            <a:r>
              <a:rPr lang="en-US" sz="3600" b="1" dirty="0">
                <a:solidFill>
                  <a:srgbClr val="FFFFFF"/>
                </a:solidFill>
              </a:rPr>
              <a:t> no </a:t>
            </a:r>
            <a:r>
              <a:rPr lang="en-US" sz="3600" b="1" dirty="0" err="1">
                <a:solidFill>
                  <a:srgbClr val="FFFFFF"/>
                </a:solidFill>
              </a:rPr>
              <a:t>te</a:t>
            </a:r>
            <a:r>
              <a:rPr lang="en-US" sz="3600" b="1" dirty="0">
                <a:solidFill>
                  <a:srgbClr val="FFFFFF"/>
                </a:solidFill>
              </a:rPr>
              <a:t> CONVIERTAS a </a:t>
            </a:r>
            <a:r>
              <a:rPr lang="en-US" sz="3600" b="1" dirty="0" err="1">
                <a:solidFill>
                  <a:srgbClr val="FFFFFF"/>
                </a:solidFill>
              </a:rPr>
              <a:t>ellos</a:t>
            </a:r>
            <a:r>
              <a:rPr lang="en-US" sz="3600" b="1" dirty="0">
                <a:solidFill>
                  <a:srgbClr val="FFFFFF"/>
                </a:solidFill>
              </a:rPr>
              <a:t>.</a:t>
            </a:r>
          </a:p>
        </p:txBody>
      </p:sp>
    </p:spTree>
    <p:extLst>
      <p:ext uri="{BB962C8B-B14F-4D97-AF65-F5344CB8AC3E}">
        <p14:creationId xmlns:p14="http://schemas.microsoft.com/office/powerpoint/2010/main" val="10718939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E8B3ACB3-3FF7-6C75-5D3F-30DEEDD2C811}"/>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A2CAA25F-EBA1-9B6C-80FF-8E4D45C48A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7AAEA3A0-1C61-39F0-210B-DEFD34EC310C}"/>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5A7A7C9-FD8B-52A1-5A30-A237E285A5A2}"/>
              </a:ext>
            </a:extLst>
          </p:cNvPr>
          <p:cNvSpPr>
            <a:spLocks noGrp="1"/>
          </p:cNvSpPr>
          <p:nvPr>
            <p:ph type="title"/>
          </p:nvPr>
        </p:nvSpPr>
        <p:spPr>
          <a:xfrm>
            <a:off x="685800" y="3429000"/>
            <a:ext cx="11139055" cy="2805546"/>
          </a:xfrm>
        </p:spPr>
        <p:txBody>
          <a:bodyPr vert="horz" lIns="91440" tIns="45720" rIns="91440" bIns="45720" rtlCol="0" anchor="b">
            <a:normAutofit/>
          </a:bodyPr>
          <a:lstStyle/>
          <a:p>
            <a:pPr algn="ctr"/>
            <a:r>
              <a:rPr lang="en-US" b="1" dirty="0">
                <a:solidFill>
                  <a:srgbClr val="FFFFFF"/>
                </a:solidFill>
              </a:rPr>
              <a:t>Jeremiah 18:4 But the clay pot he was shaping became unusable in his hand; so he turned back and MADE IT INTO ANOTHER POT, as he saw fit.</a:t>
            </a:r>
          </a:p>
        </p:txBody>
      </p:sp>
      <p:sp>
        <p:nvSpPr>
          <p:cNvPr id="3" name="Title 1">
            <a:extLst>
              <a:ext uri="{FF2B5EF4-FFF2-40B4-BE49-F238E27FC236}">
                <a16:creationId xmlns:a16="http://schemas.microsoft.com/office/drawing/2014/main" id="{0B5F92C9-49BA-D364-F077-D258B3FE960E}"/>
              </a:ext>
            </a:extLst>
          </p:cNvPr>
          <p:cNvSpPr txBox="1">
            <a:spLocks/>
          </p:cNvSpPr>
          <p:nvPr/>
        </p:nvSpPr>
        <p:spPr>
          <a:xfrm>
            <a:off x="685800" y="483326"/>
            <a:ext cx="11139055" cy="280554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FFFFF"/>
                </a:solidFill>
              </a:rPr>
              <a:t>Jeremías 18:4 Y la vasija de barro que él hacía se echó a perder en su mano; y volvió y LA HIZO OTRA VASIJA, según le pareció mejor hacerla.</a:t>
            </a:r>
            <a:endParaRPr lang="en-US" b="1" dirty="0">
              <a:solidFill>
                <a:srgbClr val="FFFFFF"/>
              </a:solidFill>
            </a:endParaRPr>
          </a:p>
        </p:txBody>
      </p:sp>
    </p:spTree>
    <p:extLst>
      <p:ext uri="{BB962C8B-B14F-4D97-AF65-F5344CB8AC3E}">
        <p14:creationId xmlns:p14="http://schemas.microsoft.com/office/powerpoint/2010/main" val="100171610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44AA2123-5ABD-9B66-040F-9DF20DB34F59}"/>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1F89F2AE-DBC8-9AE3-4B63-2E38E99AFF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C521E3BA-4F01-28FF-EB92-4B2E824A40CD}"/>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9D5E3F5-E59B-50E4-0640-3A80EF4A806C}"/>
              </a:ext>
            </a:extLst>
          </p:cNvPr>
          <p:cNvSpPr>
            <a:spLocks noGrp="1"/>
          </p:cNvSpPr>
          <p:nvPr>
            <p:ph type="title"/>
          </p:nvPr>
        </p:nvSpPr>
        <p:spPr>
          <a:xfrm>
            <a:off x="738052" y="3428999"/>
            <a:ext cx="11139055" cy="2806139"/>
          </a:xfrm>
        </p:spPr>
        <p:txBody>
          <a:bodyPr vert="horz" lIns="91440" tIns="45720" rIns="91440" bIns="45720" rtlCol="0" anchor="b">
            <a:normAutofit/>
          </a:bodyPr>
          <a:lstStyle/>
          <a:p>
            <a:pPr algn="ctr"/>
            <a:r>
              <a:rPr lang="en-US" sz="3600" b="1" dirty="0">
                <a:solidFill>
                  <a:srgbClr val="FFFFFF"/>
                </a:solidFill>
              </a:rPr>
              <a:t>2 Corinthians 3:18 Therefore, all of us, with unveiled faces, beholding the glory of the Lord as in a mirror, ARE TRANSFORMED from glory to glory into the same image, as by the Spirit of the Lord.</a:t>
            </a:r>
          </a:p>
        </p:txBody>
      </p:sp>
      <p:sp>
        <p:nvSpPr>
          <p:cNvPr id="3" name="Title 1">
            <a:extLst>
              <a:ext uri="{FF2B5EF4-FFF2-40B4-BE49-F238E27FC236}">
                <a16:creationId xmlns:a16="http://schemas.microsoft.com/office/drawing/2014/main" id="{5119CE07-4835-EFA1-A94A-33ECAB9B5FF9}"/>
              </a:ext>
            </a:extLst>
          </p:cNvPr>
          <p:cNvSpPr txBox="1">
            <a:spLocks/>
          </p:cNvSpPr>
          <p:nvPr/>
        </p:nvSpPr>
        <p:spPr>
          <a:xfrm>
            <a:off x="738052" y="311431"/>
            <a:ext cx="11139055" cy="280613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rgbClr val="FFFFFF"/>
                </a:solidFill>
              </a:rPr>
              <a:t>2 Corintios 3:18</a:t>
            </a:r>
            <a:br>
              <a:rPr lang="en-US" sz="3600" b="1">
                <a:solidFill>
                  <a:srgbClr val="FFFFFF"/>
                </a:solidFill>
              </a:rPr>
            </a:br>
            <a:r>
              <a:rPr lang="en-US" sz="3600" b="1">
                <a:solidFill>
                  <a:srgbClr val="FFFFFF"/>
                </a:solidFill>
              </a:rPr>
              <a:t>Por tanto, nosotros todos, mirando a cara descubierta como en un espejo la gloria del Señor, SOMOS TRANSFORMADOS de gloria en gloria en la misma imagen, como por el Espíritu del Señor. </a:t>
            </a:r>
            <a:endParaRPr lang="en-US" sz="3600" b="1" dirty="0">
              <a:solidFill>
                <a:srgbClr val="FFFFFF"/>
              </a:solidFill>
            </a:endParaRPr>
          </a:p>
        </p:txBody>
      </p:sp>
    </p:spTree>
    <p:extLst>
      <p:ext uri="{BB962C8B-B14F-4D97-AF65-F5344CB8AC3E}">
        <p14:creationId xmlns:p14="http://schemas.microsoft.com/office/powerpoint/2010/main" val="38779270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0A97C726-DBB2-8333-7C0F-34322D59CFC8}"/>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2D4A176D-6515-CB08-4DD3-35A8B1A8E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69154B47-0DD4-A897-CD4A-9CDF124EEB9F}"/>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4A42E4-0191-CC45-C842-1446897E84E6}"/>
              </a:ext>
            </a:extLst>
          </p:cNvPr>
          <p:cNvSpPr>
            <a:spLocks noGrp="1"/>
          </p:cNvSpPr>
          <p:nvPr>
            <p:ph type="title"/>
          </p:nvPr>
        </p:nvSpPr>
        <p:spPr>
          <a:xfrm>
            <a:off x="685800" y="391290"/>
            <a:ext cx="11139055" cy="2951018"/>
          </a:xfrm>
        </p:spPr>
        <p:txBody>
          <a:bodyPr vert="horz" lIns="91440" tIns="45720" rIns="91440" bIns="45720" rtlCol="0" anchor="b">
            <a:normAutofit/>
          </a:bodyPr>
          <a:lstStyle/>
          <a:p>
            <a:pPr algn="ctr"/>
            <a:r>
              <a:rPr lang="en-US" sz="4800" b="1" dirty="0">
                <a:solidFill>
                  <a:srgbClr val="FFFFFF"/>
                </a:solidFill>
              </a:rPr>
              <a:t>2 Timoteo 4:7 He </a:t>
            </a:r>
            <a:r>
              <a:rPr lang="en-US" sz="4800" b="1" dirty="0" err="1">
                <a:solidFill>
                  <a:srgbClr val="FFFFFF"/>
                </a:solidFill>
              </a:rPr>
              <a:t>peleado</a:t>
            </a:r>
            <a:r>
              <a:rPr lang="en-US" sz="4800" b="1" dirty="0">
                <a:solidFill>
                  <a:srgbClr val="FFFFFF"/>
                </a:solidFill>
              </a:rPr>
              <a:t> la </a:t>
            </a:r>
            <a:r>
              <a:rPr lang="en-US" sz="4800" b="1" dirty="0" err="1">
                <a:solidFill>
                  <a:srgbClr val="FFFFFF"/>
                </a:solidFill>
              </a:rPr>
              <a:t>buena</a:t>
            </a:r>
            <a:r>
              <a:rPr lang="en-US" sz="4800" b="1" dirty="0">
                <a:solidFill>
                  <a:srgbClr val="FFFFFF"/>
                </a:solidFill>
              </a:rPr>
              <a:t> </a:t>
            </a:r>
            <a:r>
              <a:rPr lang="en-US" sz="4800" b="1" dirty="0" err="1">
                <a:solidFill>
                  <a:srgbClr val="FFFFFF"/>
                </a:solidFill>
              </a:rPr>
              <a:t>batalla</a:t>
            </a:r>
            <a:r>
              <a:rPr lang="en-US" sz="4800" b="1" dirty="0">
                <a:solidFill>
                  <a:srgbClr val="FFFFFF"/>
                </a:solidFill>
              </a:rPr>
              <a:t>, he </a:t>
            </a:r>
            <a:r>
              <a:rPr lang="en-US" sz="4800" b="1" dirty="0" err="1">
                <a:solidFill>
                  <a:srgbClr val="FFFFFF"/>
                </a:solidFill>
              </a:rPr>
              <a:t>acabado</a:t>
            </a:r>
            <a:r>
              <a:rPr lang="en-US" sz="4800" b="1" dirty="0">
                <a:solidFill>
                  <a:srgbClr val="FFFFFF"/>
                </a:solidFill>
              </a:rPr>
              <a:t> la </a:t>
            </a:r>
            <a:r>
              <a:rPr lang="en-US" sz="4800" b="1" dirty="0" err="1">
                <a:solidFill>
                  <a:srgbClr val="FFFFFF"/>
                </a:solidFill>
              </a:rPr>
              <a:t>carrera</a:t>
            </a:r>
            <a:r>
              <a:rPr lang="en-US" sz="4800" b="1" dirty="0">
                <a:solidFill>
                  <a:srgbClr val="FFFFFF"/>
                </a:solidFill>
              </a:rPr>
              <a:t>, he </a:t>
            </a:r>
            <a:r>
              <a:rPr lang="en-US" sz="4800" b="1" dirty="0" err="1">
                <a:solidFill>
                  <a:srgbClr val="FFFFFF"/>
                </a:solidFill>
              </a:rPr>
              <a:t>guardado</a:t>
            </a:r>
            <a:r>
              <a:rPr lang="en-US" sz="4800" b="1" dirty="0">
                <a:solidFill>
                  <a:srgbClr val="FFFFFF"/>
                </a:solidFill>
              </a:rPr>
              <a:t> LA FE</a:t>
            </a:r>
            <a:br>
              <a:rPr lang="en-US" sz="4800" b="1" dirty="0">
                <a:solidFill>
                  <a:srgbClr val="FFFFFF"/>
                </a:solidFill>
              </a:rPr>
            </a:br>
            <a:r>
              <a:rPr lang="en-US" sz="4800" b="1" dirty="0">
                <a:solidFill>
                  <a:srgbClr val="FFFFFF"/>
                </a:solidFill>
              </a:rPr>
              <a:t>“FORMA”. </a:t>
            </a:r>
          </a:p>
        </p:txBody>
      </p:sp>
      <p:sp>
        <p:nvSpPr>
          <p:cNvPr id="3" name="Title 1">
            <a:extLst>
              <a:ext uri="{FF2B5EF4-FFF2-40B4-BE49-F238E27FC236}">
                <a16:creationId xmlns:a16="http://schemas.microsoft.com/office/drawing/2014/main" id="{CA068A6E-37B9-AF61-815C-A5C79079EAB6}"/>
              </a:ext>
            </a:extLst>
          </p:cNvPr>
          <p:cNvSpPr txBox="1">
            <a:spLocks/>
          </p:cNvSpPr>
          <p:nvPr/>
        </p:nvSpPr>
        <p:spPr>
          <a:xfrm>
            <a:off x="685800" y="3342308"/>
            <a:ext cx="11139055" cy="295101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FFFFFF"/>
                </a:solidFill>
              </a:rPr>
              <a:t>2 Timothy 4:7 I have fought the good fight, I have finished the race, I have kept THE FAITH—"FORMA".</a:t>
            </a:r>
          </a:p>
        </p:txBody>
      </p:sp>
    </p:spTree>
    <p:extLst>
      <p:ext uri="{BB962C8B-B14F-4D97-AF65-F5344CB8AC3E}">
        <p14:creationId xmlns:p14="http://schemas.microsoft.com/office/powerpoint/2010/main" val="307030902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CE94432B-DC75-D83F-77FC-BFA66590E45A}"/>
            </a:ext>
          </a:extLst>
        </p:cNvPr>
        <p:cNvGrpSpPr/>
        <p:nvPr/>
      </p:nvGrpSpPr>
      <p:grpSpPr>
        <a:xfrm>
          <a:off x="0" y="0"/>
          <a:ext cx="0" cy="0"/>
          <a:chOff x="0" y="0"/>
          <a:chExt cx="0" cy="0"/>
        </a:xfrm>
      </p:grpSpPr>
      <p:sp>
        <p:nvSpPr>
          <p:cNvPr id="4103" name="Rectangle 4102">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Abstract wooden bright geometric shapes, multi colored education toy for  kid | Premium Photo">
            <a:extLst>
              <a:ext uri="{FF2B5EF4-FFF2-40B4-BE49-F238E27FC236}">
                <a16:creationId xmlns:a16="http://schemas.microsoft.com/office/drawing/2014/main" id="{8D08DD26-BBE9-EAB0-6EAC-8603C318B695}"/>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63C799F-6201-6A23-03B9-2DABD99773C1}"/>
              </a:ext>
            </a:extLst>
          </p:cNvPr>
          <p:cNvSpPr>
            <a:spLocks noGrp="1"/>
          </p:cNvSpPr>
          <p:nvPr>
            <p:ph type="title"/>
          </p:nvPr>
        </p:nvSpPr>
        <p:spPr>
          <a:xfrm>
            <a:off x="1044498" y="3428999"/>
            <a:ext cx="10103004" cy="2037806"/>
          </a:xfrm>
        </p:spPr>
        <p:txBody>
          <a:bodyPr vert="horz" lIns="91440" tIns="45720" rIns="91440" bIns="45720" rtlCol="0" anchor="b">
            <a:normAutofit/>
          </a:bodyPr>
          <a:lstStyle/>
          <a:p>
            <a:pPr algn="ctr"/>
            <a:r>
              <a:rPr lang="en-US" sz="4000" b="1" dirty="0">
                <a:solidFill>
                  <a:srgbClr val="FFFFFF"/>
                </a:solidFill>
              </a:rPr>
              <a:t>Galatians 4:9 My little children, for whom I am again in the pains of childbirth until Christ is formed in you,</a:t>
            </a:r>
            <a:endParaRPr lang="en-US" sz="4000" dirty="0">
              <a:solidFill>
                <a:srgbClr val="FFFFFF"/>
              </a:solidFill>
            </a:endParaRPr>
          </a:p>
        </p:txBody>
      </p:sp>
      <p:sp>
        <p:nvSpPr>
          <p:cNvPr id="3" name="Title 1">
            <a:extLst>
              <a:ext uri="{FF2B5EF4-FFF2-40B4-BE49-F238E27FC236}">
                <a16:creationId xmlns:a16="http://schemas.microsoft.com/office/drawing/2014/main" id="{090695B8-7297-FDFF-76C8-F1C76514CDB3}"/>
              </a:ext>
            </a:extLst>
          </p:cNvPr>
          <p:cNvSpPr txBox="1">
            <a:spLocks/>
          </p:cNvSpPr>
          <p:nvPr/>
        </p:nvSpPr>
        <p:spPr>
          <a:xfrm>
            <a:off x="1044498" y="888273"/>
            <a:ext cx="10103004" cy="20378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rgbClr val="FFFFFF"/>
                </a:solidFill>
              </a:rPr>
              <a:t>Gálatas 4:9 Hijitos míos, por quienes vuelvo a sufrir dolores de parto, hasta que Cristo sea FORMADO en vosotros,</a:t>
            </a:r>
            <a:endParaRPr lang="en-US" sz="4000" dirty="0">
              <a:solidFill>
                <a:srgbClr val="FFFFFF"/>
              </a:solidFill>
            </a:endParaRPr>
          </a:p>
        </p:txBody>
      </p:sp>
    </p:spTree>
    <p:extLst>
      <p:ext uri="{BB962C8B-B14F-4D97-AF65-F5344CB8AC3E}">
        <p14:creationId xmlns:p14="http://schemas.microsoft.com/office/powerpoint/2010/main" val="39011297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EE12165E-44D5-3DEC-9733-B44F0DD9AA08}"/>
            </a:ext>
          </a:extLst>
        </p:cNvPr>
        <p:cNvGrpSpPr/>
        <p:nvPr/>
      </p:nvGrpSpPr>
      <p:grpSpPr>
        <a:xfrm>
          <a:off x="0" y="0"/>
          <a:ext cx="0" cy="0"/>
          <a:chOff x="0" y="0"/>
          <a:chExt cx="0" cy="0"/>
        </a:xfrm>
      </p:grpSpPr>
      <p:sp>
        <p:nvSpPr>
          <p:cNvPr id="4103" name="Rectangle 4102">
            <a:extLst>
              <a:ext uri="{FF2B5EF4-FFF2-40B4-BE49-F238E27FC236}">
                <a16:creationId xmlns:a16="http://schemas.microsoft.com/office/drawing/2014/main" id="{1DA2F730-B85E-C000-DF8E-6474D33F1F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Abstract wooden bright geometric shapes, multi colored education toy for  kid | Premium Photo">
            <a:extLst>
              <a:ext uri="{FF2B5EF4-FFF2-40B4-BE49-F238E27FC236}">
                <a16:creationId xmlns:a16="http://schemas.microsoft.com/office/drawing/2014/main" id="{0DB18DC6-0709-F996-6286-3AFCB9AA6A0B}"/>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1131FA0-7417-1629-BEF0-708615BC7CD0}"/>
              </a:ext>
            </a:extLst>
          </p:cNvPr>
          <p:cNvSpPr>
            <a:spLocks noGrp="1"/>
          </p:cNvSpPr>
          <p:nvPr>
            <p:ph type="title"/>
          </p:nvPr>
        </p:nvSpPr>
        <p:spPr>
          <a:xfrm>
            <a:off x="1227379" y="3601608"/>
            <a:ext cx="10103004" cy="1545158"/>
          </a:xfrm>
        </p:spPr>
        <p:txBody>
          <a:bodyPr vert="horz" lIns="91440" tIns="45720" rIns="91440" bIns="45720" rtlCol="0" anchor="b">
            <a:normAutofit/>
          </a:bodyPr>
          <a:lstStyle/>
          <a:p>
            <a:pPr algn="ctr"/>
            <a:r>
              <a:rPr lang="en-US" sz="4000" b="1" dirty="0">
                <a:solidFill>
                  <a:srgbClr val="FFFFFF"/>
                </a:solidFill>
              </a:rPr>
              <a:t>“THE MOST POWERFUL MEANS OF TRANSFORMATION: EDUCATION”</a:t>
            </a:r>
            <a:endParaRPr lang="en-US" sz="4000" dirty="0">
              <a:solidFill>
                <a:srgbClr val="FFFFFF"/>
              </a:solidFill>
            </a:endParaRPr>
          </a:p>
        </p:txBody>
      </p:sp>
      <p:sp>
        <p:nvSpPr>
          <p:cNvPr id="4" name="Title 1">
            <a:extLst>
              <a:ext uri="{FF2B5EF4-FFF2-40B4-BE49-F238E27FC236}">
                <a16:creationId xmlns:a16="http://schemas.microsoft.com/office/drawing/2014/main" id="{8773532A-B80E-59D6-1E3D-9FAA508C2802}"/>
              </a:ext>
            </a:extLst>
          </p:cNvPr>
          <p:cNvSpPr txBox="1">
            <a:spLocks/>
          </p:cNvSpPr>
          <p:nvPr/>
        </p:nvSpPr>
        <p:spPr>
          <a:xfrm>
            <a:off x="1018372" y="1417320"/>
            <a:ext cx="10103004" cy="183907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rgbClr val="FFFFFF"/>
                </a:solidFill>
              </a:rPr>
              <a:t>“EL MEDIO MAS PODEROSO DE TRANSFORMACION:</a:t>
            </a:r>
            <a:br>
              <a:rPr lang="en-US" sz="4000" b="1">
                <a:solidFill>
                  <a:srgbClr val="FFFFFF"/>
                </a:solidFill>
              </a:rPr>
            </a:br>
            <a:r>
              <a:rPr lang="en-US" sz="4000" b="1">
                <a:solidFill>
                  <a:srgbClr val="FFFFFF"/>
                </a:solidFill>
              </a:rPr>
              <a:t> LA EDUCACION”</a:t>
            </a:r>
            <a:endParaRPr lang="en-US" sz="4000" dirty="0">
              <a:solidFill>
                <a:srgbClr val="FFFFFF"/>
              </a:solidFill>
            </a:endParaRPr>
          </a:p>
        </p:txBody>
      </p:sp>
    </p:spTree>
    <p:extLst>
      <p:ext uri="{BB962C8B-B14F-4D97-AF65-F5344CB8AC3E}">
        <p14:creationId xmlns:p14="http://schemas.microsoft.com/office/powerpoint/2010/main" val="4510609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059" name="Rectangle 205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BFB7FCC4-9EFD-A846-93BF-D78943D3BF00}"/>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55AEF24-0F93-F16E-475E-63FDD3EEBF32}"/>
              </a:ext>
            </a:extLst>
          </p:cNvPr>
          <p:cNvSpPr>
            <a:spLocks noGrp="1"/>
          </p:cNvSpPr>
          <p:nvPr>
            <p:ph type="title"/>
          </p:nvPr>
        </p:nvSpPr>
        <p:spPr>
          <a:xfrm>
            <a:off x="622663" y="3460385"/>
            <a:ext cx="10946674" cy="2439250"/>
          </a:xfrm>
        </p:spPr>
        <p:txBody>
          <a:bodyPr vert="horz" lIns="91440" tIns="45720" rIns="91440" bIns="45720" rtlCol="0" anchor="b">
            <a:normAutofit/>
          </a:bodyPr>
          <a:lstStyle/>
          <a:p>
            <a:pPr algn="ctr"/>
            <a:r>
              <a:rPr lang="en-US" sz="4000" b="1" dirty="0">
                <a:solidFill>
                  <a:srgbClr val="FFFFFF"/>
                </a:solidFill>
              </a:rPr>
              <a:t>Romans 6:17 But thanks be to God that, although you were once slaves to sin, you have obeyed from the heart that form of teaching to which you were entrusted</a:t>
            </a:r>
            <a:endParaRPr lang="en-US" sz="4000" dirty="0">
              <a:solidFill>
                <a:srgbClr val="FFFFFF"/>
              </a:solidFill>
            </a:endParaRPr>
          </a:p>
        </p:txBody>
      </p:sp>
      <p:sp>
        <p:nvSpPr>
          <p:cNvPr id="3" name="Title 1">
            <a:extLst>
              <a:ext uri="{FF2B5EF4-FFF2-40B4-BE49-F238E27FC236}">
                <a16:creationId xmlns:a16="http://schemas.microsoft.com/office/drawing/2014/main" id="{C8315613-478F-B11C-185F-BDCC3C2A7BFD}"/>
              </a:ext>
            </a:extLst>
          </p:cNvPr>
          <p:cNvSpPr txBox="1">
            <a:spLocks/>
          </p:cNvSpPr>
          <p:nvPr/>
        </p:nvSpPr>
        <p:spPr>
          <a:xfrm>
            <a:off x="622663" y="759875"/>
            <a:ext cx="10946674" cy="243925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solidFill>
                  <a:srgbClr val="FFFFFF"/>
                </a:solidFill>
              </a:rPr>
              <a:t>Romanos 6:17 Pero gracias a Dios, </a:t>
            </a:r>
            <a:r>
              <a:rPr lang="en-US" sz="4000" b="1" dirty="0" err="1">
                <a:solidFill>
                  <a:srgbClr val="FFFFFF"/>
                </a:solidFill>
              </a:rPr>
              <a:t>que</a:t>
            </a:r>
            <a:r>
              <a:rPr lang="en-US" sz="4000" b="1" dirty="0">
                <a:solidFill>
                  <a:srgbClr val="FFFFFF"/>
                </a:solidFill>
              </a:rPr>
              <a:t> </a:t>
            </a:r>
            <a:r>
              <a:rPr lang="en-US" sz="4000" b="1" dirty="0" err="1">
                <a:solidFill>
                  <a:srgbClr val="FFFFFF"/>
                </a:solidFill>
              </a:rPr>
              <a:t>aunque</a:t>
            </a:r>
            <a:r>
              <a:rPr lang="en-US" sz="4000" b="1" dirty="0">
                <a:solidFill>
                  <a:srgbClr val="FFFFFF"/>
                </a:solidFill>
              </a:rPr>
              <a:t> </a:t>
            </a:r>
            <a:r>
              <a:rPr lang="en-US" sz="4000" b="1" dirty="0" err="1">
                <a:solidFill>
                  <a:srgbClr val="FFFFFF"/>
                </a:solidFill>
              </a:rPr>
              <a:t>erais</a:t>
            </a:r>
            <a:r>
              <a:rPr lang="en-US" sz="4000" b="1" dirty="0">
                <a:solidFill>
                  <a:srgbClr val="FFFFFF"/>
                </a:solidFill>
              </a:rPr>
              <a:t> </a:t>
            </a:r>
            <a:r>
              <a:rPr lang="en-US" sz="4000" b="1" dirty="0" err="1">
                <a:solidFill>
                  <a:srgbClr val="FFFFFF"/>
                </a:solidFill>
              </a:rPr>
              <a:t>esclavos</a:t>
            </a:r>
            <a:r>
              <a:rPr lang="en-US" sz="4000" b="1" dirty="0">
                <a:solidFill>
                  <a:srgbClr val="FFFFFF"/>
                </a:solidFill>
              </a:rPr>
              <a:t> del </a:t>
            </a:r>
            <a:r>
              <a:rPr lang="en-US" sz="4000" b="1" dirty="0" err="1">
                <a:solidFill>
                  <a:srgbClr val="FFFFFF"/>
                </a:solidFill>
              </a:rPr>
              <a:t>pecado</a:t>
            </a:r>
            <a:r>
              <a:rPr lang="en-US" sz="4000" b="1" dirty="0">
                <a:solidFill>
                  <a:srgbClr val="FFFFFF"/>
                </a:solidFill>
              </a:rPr>
              <a:t>, </a:t>
            </a:r>
            <a:r>
              <a:rPr lang="en-US" sz="4000" b="1" dirty="0" err="1">
                <a:solidFill>
                  <a:srgbClr val="FFFFFF"/>
                </a:solidFill>
              </a:rPr>
              <a:t>habéis</a:t>
            </a:r>
            <a:r>
              <a:rPr lang="en-US" sz="4000" b="1" dirty="0">
                <a:solidFill>
                  <a:srgbClr val="FFFFFF"/>
                </a:solidFill>
              </a:rPr>
              <a:t> </a:t>
            </a:r>
            <a:r>
              <a:rPr lang="en-US" sz="4000" b="1" dirty="0" err="1">
                <a:solidFill>
                  <a:srgbClr val="FFFFFF"/>
                </a:solidFill>
              </a:rPr>
              <a:t>obedecido</a:t>
            </a:r>
            <a:r>
              <a:rPr lang="en-US" sz="4000" b="1" dirty="0">
                <a:solidFill>
                  <a:srgbClr val="FFFFFF"/>
                </a:solidFill>
              </a:rPr>
              <a:t> de </a:t>
            </a:r>
            <a:r>
              <a:rPr lang="en-US" sz="4000" b="1" dirty="0" err="1">
                <a:solidFill>
                  <a:srgbClr val="FFFFFF"/>
                </a:solidFill>
              </a:rPr>
              <a:t>corazón</a:t>
            </a:r>
            <a:r>
              <a:rPr lang="en-US" sz="4000" b="1" dirty="0">
                <a:solidFill>
                  <a:srgbClr val="FFFFFF"/>
                </a:solidFill>
              </a:rPr>
              <a:t> a AQUELLA FORMA DE DOCTRINA a la </a:t>
            </a:r>
            <a:r>
              <a:rPr lang="en-US" sz="4000" b="1" dirty="0" err="1">
                <a:solidFill>
                  <a:srgbClr val="FFFFFF"/>
                </a:solidFill>
              </a:rPr>
              <a:t>cual</a:t>
            </a:r>
            <a:r>
              <a:rPr lang="en-US" sz="4000" b="1" dirty="0">
                <a:solidFill>
                  <a:srgbClr val="FFFFFF"/>
                </a:solidFill>
              </a:rPr>
              <a:t> </a:t>
            </a:r>
            <a:r>
              <a:rPr lang="en-US" sz="4000" b="1" dirty="0" err="1">
                <a:solidFill>
                  <a:srgbClr val="FFFFFF"/>
                </a:solidFill>
              </a:rPr>
              <a:t>fuisteis</a:t>
            </a:r>
            <a:r>
              <a:rPr lang="en-US" sz="4000" b="1" dirty="0">
                <a:solidFill>
                  <a:srgbClr val="FFFFFF"/>
                </a:solidFill>
              </a:rPr>
              <a:t> </a:t>
            </a:r>
            <a:r>
              <a:rPr lang="en-US" sz="4000" b="1" dirty="0" err="1">
                <a:solidFill>
                  <a:srgbClr val="FFFFFF"/>
                </a:solidFill>
              </a:rPr>
              <a:t>entregados</a:t>
            </a:r>
            <a:r>
              <a:rPr lang="en-US" sz="4000" b="1" dirty="0">
                <a:solidFill>
                  <a:srgbClr val="FFFFFF"/>
                </a:solidFill>
              </a:rPr>
              <a:t> </a:t>
            </a:r>
            <a:endParaRPr lang="en-US" sz="4000" dirty="0">
              <a:solidFill>
                <a:srgbClr val="FFFFFF"/>
              </a:solidFill>
            </a:endParaRPr>
          </a:p>
        </p:txBody>
      </p:sp>
    </p:spTree>
    <p:extLst>
      <p:ext uri="{BB962C8B-B14F-4D97-AF65-F5344CB8AC3E}">
        <p14:creationId xmlns:p14="http://schemas.microsoft.com/office/powerpoint/2010/main" val="90492289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B11A3638-96CF-EF00-1252-0C128B225E3C}"/>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8EBE62C9-0006-3ED1-689B-00DB16D41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6F78E724-9B73-2614-884D-B86FF9ED2525}"/>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D16E852-08EC-8AC8-390A-6012D074F01D}"/>
              </a:ext>
            </a:extLst>
          </p:cNvPr>
          <p:cNvSpPr>
            <a:spLocks noGrp="1"/>
          </p:cNvSpPr>
          <p:nvPr>
            <p:ph type="title"/>
          </p:nvPr>
        </p:nvSpPr>
        <p:spPr>
          <a:xfrm>
            <a:off x="544286" y="3926503"/>
            <a:ext cx="11103428" cy="1456829"/>
          </a:xfrm>
        </p:spPr>
        <p:txBody>
          <a:bodyPr vert="horz" lIns="91440" tIns="45720" rIns="91440" bIns="45720" rtlCol="0" anchor="b">
            <a:normAutofit/>
          </a:bodyPr>
          <a:lstStyle/>
          <a:p>
            <a:pPr algn="ctr"/>
            <a:r>
              <a:rPr lang="en-US" sz="4000" b="1" dirty="0">
                <a:solidFill>
                  <a:srgbClr val="FFFFFF"/>
                </a:solidFill>
              </a:rPr>
              <a:t>(</a:t>
            </a:r>
            <a:r>
              <a:rPr lang="en-US" sz="4000" b="1" dirty="0" err="1">
                <a:solidFill>
                  <a:srgbClr val="FFFFFF"/>
                </a:solidFill>
              </a:rPr>
              <a:t>morphē</a:t>
            </a:r>
            <a:r>
              <a:rPr lang="en-US" sz="4000" b="1" dirty="0">
                <a:solidFill>
                  <a:srgbClr val="FFFFFF"/>
                </a:solidFill>
              </a:rPr>
              <a:t>) refers to a mold or a cast into which metal can be poured to make a copy of something.</a:t>
            </a:r>
            <a:endParaRPr lang="en-US" sz="4000" dirty="0">
              <a:solidFill>
                <a:srgbClr val="FFFFFF"/>
              </a:solidFill>
            </a:endParaRPr>
          </a:p>
        </p:txBody>
      </p:sp>
      <p:sp>
        <p:nvSpPr>
          <p:cNvPr id="3" name="Title 1">
            <a:extLst>
              <a:ext uri="{FF2B5EF4-FFF2-40B4-BE49-F238E27FC236}">
                <a16:creationId xmlns:a16="http://schemas.microsoft.com/office/drawing/2014/main" id="{854E9813-A568-22BF-826A-C85051E3B7CD}"/>
              </a:ext>
            </a:extLst>
          </p:cNvPr>
          <p:cNvSpPr txBox="1">
            <a:spLocks/>
          </p:cNvSpPr>
          <p:nvPr/>
        </p:nvSpPr>
        <p:spPr>
          <a:xfrm>
            <a:off x="544286" y="977165"/>
            <a:ext cx="11103428" cy="195433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rgbClr val="FFFFFF"/>
                </a:solidFill>
              </a:rPr>
              <a:t>(morphē) significa un molde o una pieza fundida en la que se puede verter metal para obtener una copia de algo.</a:t>
            </a:r>
            <a:endParaRPr lang="en-US" sz="4000" dirty="0">
              <a:solidFill>
                <a:srgbClr val="FFFFFF"/>
              </a:solidFill>
            </a:endParaRPr>
          </a:p>
        </p:txBody>
      </p:sp>
    </p:spTree>
    <p:extLst>
      <p:ext uri="{BB962C8B-B14F-4D97-AF65-F5344CB8AC3E}">
        <p14:creationId xmlns:p14="http://schemas.microsoft.com/office/powerpoint/2010/main" val="37028523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82AB8127-4B9C-9DA1-D638-B161BE06BA20}"/>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6A489318-BFBC-2273-0716-44FE72E87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D2B6BCBC-DD84-F58F-5E74-F6715011B907}"/>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0C9A36F4-67E5-928E-EB60-3832E877A430}"/>
              </a:ext>
            </a:extLst>
          </p:cNvPr>
          <p:cNvSpPr txBox="1">
            <a:spLocks/>
          </p:cNvSpPr>
          <p:nvPr/>
        </p:nvSpPr>
        <p:spPr>
          <a:xfrm>
            <a:off x="578427" y="3428999"/>
            <a:ext cx="11035145" cy="166254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FFFF"/>
                </a:solidFill>
              </a:rPr>
              <a:t>"Do not be overcome by evil, but overcome evil with good." Romans 12:21</a:t>
            </a:r>
          </a:p>
        </p:txBody>
      </p:sp>
      <p:sp>
        <p:nvSpPr>
          <p:cNvPr id="2" name="Title 1">
            <a:extLst>
              <a:ext uri="{FF2B5EF4-FFF2-40B4-BE49-F238E27FC236}">
                <a16:creationId xmlns:a16="http://schemas.microsoft.com/office/drawing/2014/main" id="{DC3AFCF9-3976-7F29-82C2-6FFEB7C5B091}"/>
              </a:ext>
            </a:extLst>
          </p:cNvPr>
          <p:cNvSpPr txBox="1">
            <a:spLocks/>
          </p:cNvSpPr>
          <p:nvPr/>
        </p:nvSpPr>
        <p:spPr>
          <a:xfrm>
            <a:off x="578427" y="1203959"/>
            <a:ext cx="11035145" cy="166254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FFFF"/>
                </a:solidFill>
              </a:rPr>
              <a:t>"No </a:t>
            </a:r>
            <a:r>
              <a:rPr lang="en-US" b="1" dirty="0" err="1">
                <a:solidFill>
                  <a:srgbClr val="FFFFFF"/>
                </a:solidFill>
              </a:rPr>
              <a:t>te</a:t>
            </a:r>
            <a:r>
              <a:rPr lang="en-US" b="1" dirty="0">
                <a:solidFill>
                  <a:srgbClr val="FFFFFF"/>
                </a:solidFill>
              </a:rPr>
              <a:t> </a:t>
            </a:r>
            <a:r>
              <a:rPr lang="en-US" b="1" dirty="0" err="1">
                <a:solidFill>
                  <a:srgbClr val="FFFFFF"/>
                </a:solidFill>
              </a:rPr>
              <a:t>dejes</a:t>
            </a:r>
            <a:r>
              <a:rPr lang="en-US" b="1" dirty="0">
                <a:solidFill>
                  <a:srgbClr val="FFFFFF"/>
                </a:solidFill>
              </a:rPr>
              <a:t> </a:t>
            </a:r>
            <a:r>
              <a:rPr lang="en-US" b="1" dirty="0" err="1">
                <a:solidFill>
                  <a:srgbClr val="FFFFFF"/>
                </a:solidFill>
              </a:rPr>
              <a:t>vencer</a:t>
            </a:r>
            <a:r>
              <a:rPr lang="en-US" b="1" dirty="0">
                <a:solidFill>
                  <a:srgbClr val="FFFFFF"/>
                </a:solidFill>
              </a:rPr>
              <a:t> </a:t>
            </a:r>
            <a:r>
              <a:rPr lang="en-US" b="1" dirty="0" err="1">
                <a:solidFill>
                  <a:srgbClr val="FFFFFF"/>
                </a:solidFill>
              </a:rPr>
              <a:t>por</a:t>
            </a:r>
            <a:r>
              <a:rPr lang="en-US" b="1" dirty="0">
                <a:solidFill>
                  <a:srgbClr val="FFFFFF"/>
                </a:solidFill>
              </a:rPr>
              <a:t> </a:t>
            </a:r>
            <a:r>
              <a:rPr lang="en-US" b="1" dirty="0" err="1">
                <a:solidFill>
                  <a:srgbClr val="FFFFFF"/>
                </a:solidFill>
              </a:rPr>
              <a:t>el</a:t>
            </a:r>
            <a:r>
              <a:rPr lang="en-US" b="1" dirty="0">
                <a:solidFill>
                  <a:srgbClr val="FFFFFF"/>
                </a:solidFill>
              </a:rPr>
              <a:t> mal; al </a:t>
            </a:r>
            <a:r>
              <a:rPr lang="en-US" b="1" dirty="0" err="1">
                <a:solidFill>
                  <a:srgbClr val="FFFFFF"/>
                </a:solidFill>
              </a:rPr>
              <a:t>contrario</a:t>
            </a:r>
            <a:r>
              <a:rPr lang="en-US" b="1" dirty="0">
                <a:solidFill>
                  <a:srgbClr val="FFFFFF"/>
                </a:solidFill>
              </a:rPr>
              <a:t>, </a:t>
            </a:r>
            <a:r>
              <a:rPr lang="en-US" b="1" dirty="0" err="1">
                <a:solidFill>
                  <a:srgbClr val="FFFFFF"/>
                </a:solidFill>
              </a:rPr>
              <a:t>vence</a:t>
            </a:r>
            <a:r>
              <a:rPr lang="en-US" b="1" dirty="0">
                <a:solidFill>
                  <a:srgbClr val="FFFFFF"/>
                </a:solidFill>
              </a:rPr>
              <a:t> </a:t>
            </a:r>
            <a:r>
              <a:rPr lang="en-US" b="1" dirty="0" err="1">
                <a:solidFill>
                  <a:srgbClr val="FFFFFF"/>
                </a:solidFill>
              </a:rPr>
              <a:t>el</a:t>
            </a:r>
            <a:r>
              <a:rPr lang="en-US" b="1" dirty="0">
                <a:solidFill>
                  <a:srgbClr val="FFFFFF"/>
                </a:solidFill>
              </a:rPr>
              <a:t> mal con </a:t>
            </a:r>
            <a:r>
              <a:rPr lang="en-US" b="1" dirty="0" err="1">
                <a:solidFill>
                  <a:srgbClr val="FFFFFF"/>
                </a:solidFill>
              </a:rPr>
              <a:t>el</a:t>
            </a:r>
            <a:r>
              <a:rPr lang="en-US" b="1" dirty="0">
                <a:solidFill>
                  <a:srgbClr val="FFFFFF"/>
                </a:solidFill>
              </a:rPr>
              <a:t> bien" Romanos 12:21 </a:t>
            </a:r>
          </a:p>
        </p:txBody>
      </p:sp>
    </p:spTree>
    <p:extLst>
      <p:ext uri="{BB962C8B-B14F-4D97-AF65-F5344CB8AC3E}">
        <p14:creationId xmlns:p14="http://schemas.microsoft.com/office/powerpoint/2010/main" val="211084638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D7C0CA64-8D11-FB80-6992-62AC61132A76}"/>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C3CCF18F-C57E-66CB-985A-E82E603FC1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1CB3CEC4-B017-CDB4-631C-A58D965C0E8A}"/>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A mente, inteligência e o etarismo">
            <a:extLst>
              <a:ext uri="{FF2B5EF4-FFF2-40B4-BE49-F238E27FC236}">
                <a16:creationId xmlns:a16="http://schemas.microsoft.com/office/drawing/2014/main" id="{4F6D6AA0-0D96-0B17-972A-C546DF9940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595" y="1260088"/>
            <a:ext cx="5843239" cy="36464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192579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73495AD8-D82C-3688-E751-0E04E9497BB4}"/>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196F049A-646D-6B88-148B-F2140C3CEA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ED85199A-1450-12B5-3764-A619A5D64BDF}"/>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D1AB625B-9C3B-37EE-76A1-4A9B72C6931A}"/>
              </a:ext>
            </a:extLst>
          </p:cNvPr>
          <p:cNvSpPr>
            <a:spLocks noGrp="1"/>
          </p:cNvSpPr>
          <p:nvPr>
            <p:ph type="title"/>
          </p:nvPr>
        </p:nvSpPr>
        <p:spPr>
          <a:xfrm>
            <a:off x="-2962655" y="885056"/>
            <a:ext cx="16978368" cy="4712856"/>
          </a:xfrm>
        </p:spPr>
        <p:txBody>
          <a:bodyPr/>
          <a:lstStyle/>
          <a:p>
            <a:endParaRPr lang="es-ES_tradnl" dirty="0"/>
          </a:p>
        </p:txBody>
      </p:sp>
      <p:pic>
        <p:nvPicPr>
          <p:cNvPr id="8194" name="Picture 2">
            <a:extLst>
              <a:ext uri="{FF2B5EF4-FFF2-40B4-BE49-F238E27FC236}">
                <a16:creationId xmlns:a16="http://schemas.microsoft.com/office/drawing/2014/main" id="{6B864F7A-6ACA-840A-33AD-5E1982F743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36" y="-92216"/>
            <a:ext cx="12272314" cy="51897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1E6C9D6-0A17-792F-16B5-3FC12FCF9B2A}"/>
              </a:ext>
            </a:extLst>
          </p:cNvPr>
          <p:cNvSpPr txBox="1"/>
          <p:nvPr/>
        </p:nvSpPr>
        <p:spPr>
          <a:xfrm>
            <a:off x="0" y="5128635"/>
            <a:ext cx="12272314" cy="1446550"/>
          </a:xfrm>
          <a:prstGeom prst="rect">
            <a:avLst/>
          </a:prstGeom>
          <a:noFill/>
        </p:spPr>
        <p:txBody>
          <a:bodyPr wrap="square">
            <a:spAutoFit/>
          </a:bodyPr>
          <a:lstStyle/>
          <a:p>
            <a:pPr algn="ctr"/>
            <a:r>
              <a:rPr lang="es-ES_tradnl" sz="4400" dirty="0"/>
              <a:t>Romans 3:23 For </a:t>
            </a:r>
            <a:r>
              <a:rPr lang="es-ES_tradnl" sz="4400" dirty="0" err="1"/>
              <a:t>all</a:t>
            </a:r>
            <a:r>
              <a:rPr lang="es-ES_tradnl" sz="4400" dirty="0"/>
              <a:t> </a:t>
            </a:r>
            <a:r>
              <a:rPr lang="es-ES_tradnl" sz="4400" dirty="0" err="1"/>
              <a:t>have</a:t>
            </a:r>
            <a:r>
              <a:rPr lang="es-ES_tradnl" sz="4400" dirty="0"/>
              <a:t> </a:t>
            </a:r>
            <a:r>
              <a:rPr lang="es-ES_tradnl" sz="4400" dirty="0" err="1"/>
              <a:t>sinned</a:t>
            </a:r>
            <a:r>
              <a:rPr lang="es-ES_tradnl" sz="4400" dirty="0"/>
              <a:t> and </a:t>
            </a:r>
            <a:r>
              <a:rPr lang="es-ES_tradnl" sz="4400" dirty="0" err="1"/>
              <a:t>fall</a:t>
            </a:r>
            <a:r>
              <a:rPr lang="es-ES_tradnl" sz="4400" dirty="0"/>
              <a:t> short </a:t>
            </a:r>
            <a:r>
              <a:rPr lang="es-ES_tradnl" sz="4400" dirty="0" err="1"/>
              <a:t>of</a:t>
            </a:r>
            <a:r>
              <a:rPr lang="es-ES_tradnl" sz="4400" dirty="0"/>
              <a:t> </a:t>
            </a:r>
            <a:r>
              <a:rPr lang="es-ES_tradnl" sz="4400" dirty="0" err="1"/>
              <a:t>the</a:t>
            </a:r>
            <a:r>
              <a:rPr lang="es-ES_tradnl" sz="4400" dirty="0"/>
              <a:t> </a:t>
            </a:r>
            <a:r>
              <a:rPr lang="es-ES_tradnl" sz="4400" dirty="0" err="1"/>
              <a:t>glory</a:t>
            </a:r>
            <a:r>
              <a:rPr lang="es-ES_tradnl" sz="4400" dirty="0"/>
              <a:t> </a:t>
            </a:r>
            <a:r>
              <a:rPr lang="es-ES_tradnl" sz="4400" dirty="0" err="1"/>
              <a:t>of</a:t>
            </a:r>
            <a:r>
              <a:rPr lang="es-ES_tradnl" sz="4400" dirty="0"/>
              <a:t> God</a:t>
            </a:r>
            <a:endParaRPr lang="es-ES_tradnl" sz="4400" dirty="0">
              <a:highlight>
                <a:srgbClr val="C0C0C0"/>
              </a:highlight>
            </a:endParaRPr>
          </a:p>
        </p:txBody>
      </p:sp>
      <p:sp>
        <p:nvSpPr>
          <p:cNvPr id="2" name="TextBox 1">
            <a:extLst>
              <a:ext uri="{FF2B5EF4-FFF2-40B4-BE49-F238E27FC236}">
                <a16:creationId xmlns:a16="http://schemas.microsoft.com/office/drawing/2014/main" id="{D3836509-A4B9-1504-39A7-8C7C885AD0C6}"/>
              </a:ext>
            </a:extLst>
          </p:cNvPr>
          <p:cNvSpPr txBox="1"/>
          <p:nvPr/>
        </p:nvSpPr>
        <p:spPr>
          <a:xfrm>
            <a:off x="0" y="-68897"/>
            <a:ext cx="12272314" cy="1323439"/>
          </a:xfrm>
          <a:prstGeom prst="rect">
            <a:avLst/>
          </a:prstGeom>
          <a:noFill/>
        </p:spPr>
        <p:txBody>
          <a:bodyPr wrap="square">
            <a:spAutoFit/>
          </a:bodyPr>
          <a:lstStyle/>
          <a:p>
            <a:pPr algn="ctr"/>
            <a:r>
              <a:rPr lang="es-ES_tradnl" sz="4000" dirty="0">
                <a:solidFill>
                  <a:schemeClr val="bg1"/>
                </a:solidFill>
                <a:highlight>
                  <a:srgbClr val="C0C0C0"/>
                </a:highlight>
              </a:rPr>
              <a:t>Romanos 3:23 por cuanto todos pecaron, y están destituidos de la gloria de Dios</a:t>
            </a:r>
          </a:p>
        </p:txBody>
      </p:sp>
    </p:spTree>
    <p:extLst>
      <p:ext uri="{BB962C8B-B14F-4D97-AF65-F5344CB8AC3E}">
        <p14:creationId xmlns:p14="http://schemas.microsoft.com/office/powerpoint/2010/main" val="1068790342"/>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CBBE6E1D-9D76-6C09-EC32-2994B7EC9A62}"/>
            </a:ext>
          </a:extLst>
        </p:cNvPr>
        <p:cNvGrpSpPr/>
        <p:nvPr/>
      </p:nvGrpSpPr>
      <p:grpSpPr>
        <a:xfrm>
          <a:off x="0" y="0"/>
          <a:ext cx="0" cy="0"/>
          <a:chOff x="0" y="0"/>
          <a:chExt cx="0" cy="0"/>
        </a:xfrm>
      </p:grpSpPr>
      <p:sp>
        <p:nvSpPr>
          <p:cNvPr id="2059" name="Rectangle 2058">
            <a:extLst>
              <a:ext uri="{FF2B5EF4-FFF2-40B4-BE49-F238E27FC236}">
                <a16:creationId xmlns:a16="http://schemas.microsoft.com/office/drawing/2014/main" id="{9DC9456E-B3C2-48DC-7279-45083689B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Abstract wooden bright geometric shapes, multi colored education toy for  kid | Premium Photo">
            <a:extLst>
              <a:ext uri="{FF2B5EF4-FFF2-40B4-BE49-F238E27FC236}">
                <a16:creationId xmlns:a16="http://schemas.microsoft.com/office/drawing/2014/main" id="{07D74A1B-8AAC-2079-EAB6-0FEB22FA7DD6}"/>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t="15730"/>
          <a:stretch>
            <a:fillRect/>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18BCC0E-8401-80B3-4CE5-E6B1F4DF932E}"/>
              </a:ext>
            </a:extLst>
          </p:cNvPr>
          <p:cNvSpPr>
            <a:spLocks noGrp="1"/>
          </p:cNvSpPr>
          <p:nvPr>
            <p:ph type="title"/>
          </p:nvPr>
        </p:nvSpPr>
        <p:spPr>
          <a:xfrm>
            <a:off x="477982" y="679269"/>
            <a:ext cx="11242963" cy="2383970"/>
          </a:xfrm>
        </p:spPr>
        <p:txBody>
          <a:bodyPr vert="horz" lIns="91440" tIns="45720" rIns="91440" bIns="45720" rtlCol="0" anchor="b">
            <a:normAutofit/>
          </a:bodyPr>
          <a:lstStyle/>
          <a:p>
            <a:pPr algn="ctr"/>
            <a:r>
              <a:rPr lang="en-US" sz="3600" b="1" dirty="0">
                <a:solidFill>
                  <a:srgbClr val="FFFFFF"/>
                </a:solidFill>
              </a:rPr>
              <a:t>Romanos 5:14</a:t>
            </a:r>
            <a:br>
              <a:rPr lang="en-US" sz="3600" b="1" dirty="0">
                <a:solidFill>
                  <a:srgbClr val="FFFFFF"/>
                </a:solidFill>
              </a:rPr>
            </a:br>
            <a:r>
              <a:rPr lang="en-US" sz="3600" b="1" dirty="0">
                <a:solidFill>
                  <a:srgbClr val="FFFFFF"/>
                </a:solidFill>
              </a:rPr>
              <a:t>No obstante, </a:t>
            </a:r>
            <a:r>
              <a:rPr lang="en-US" sz="3600" b="1" dirty="0" err="1">
                <a:solidFill>
                  <a:srgbClr val="FFFFFF"/>
                </a:solidFill>
              </a:rPr>
              <a:t>reinó</a:t>
            </a:r>
            <a:r>
              <a:rPr lang="en-US" sz="3600" b="1" dirty="0">
                <a:solidFill>
                  <a:srgbClr val="FFFFFF"/>
                </a:solidFill>
              </a:rPr>
              <a:t> la </a:t>
            </a:r>
            <a:r>
              <a:rPr lang="en-US" sz="3600" b="1" dirty="0" err="1">
                <a:solidFill>
                  <a:srgbClr val="FFFFFF"/>
                </a:solidFill>
              </a:rPr>
              <a:t>muerte</a:t>
            </a:r>
            <a:r>
              <a:rPr lang="en-US" sz="3600" b="1" dirty="0">
                <a:solidFill>
                  <a:srgbClr val="FFFFFF"/>
                </a:solidFill>
              </a:rPr>
              <a:t> </a:t>
            </a:r>
            <a:r>
              <a:rPr lang="en-US" sz="3600" b="1" dirty="0" err="1">
                <a:solidFill>
                  <a:srgbClr val="FFFFFF"/>
                </a:solidFill>
              </a:rPr>
              <a:t>desde</a:t>
            </a:r>
            <a:r>
              <a:rPr lang="en-US" sz="3600" b="1" dirty="0">
                <a:solidFill>
                  <a:srgbClr val="FFFFFF"/>
                </a:solidFill>
              </a:rPr>
              <a:t> Adán hasta Moisés, </a:t>
            </a:r>
            <a:r>
              <a:rPr lang="en-US" sz="3600" b="1" dirty="0" err="1">
                <a:solidFill>
                  <a:srgbClr val="FFFFFF"/>
                </a:solidFill>
              </a:rPr>
              <a:t>aun</a:t>
            </a:r>
            <a:r>
              <a:rPr lang="en-US" sz="3600" b="1" dirty="0">
                <a:solidFill>
                  <a:srgbClr val="FFFFFF"/>
                </a:solidFill>
              </a:rPr>
              <a:t> </a:t>
            </a:r>
            <a:r>
              <a:rPr lang="en-US" sz="3600" b="1" dirty="0" err="1">
                <a:solidFill>
                  <a:srgbClr val="FFFFFF"/>
                </a:solidFill>
              </a:rPr>
              <a:t>en</a:t>
            </a:r>
            <a:r>
              <a:rPr lang="en-US" sz="3600" b="1" dirty="0">
                <a:solidFill>
                  <a:srgbClr val="FFFFFF"/>
                </a:solidFill>
              </a:rPr>
              <a:t> </a:t>
            </a:r>
            <a:r>
              <a:rPr lang="en-US" sz="3600" b="1" dirty="0" err="1">
                <a:solidFill>
                  <a:srgbClr val="FFFFFF"/>
                </a:solidFill>
              </a:rPr>
              <a:t>los</a:t>
            </a:r>
            <a:r>
              <a:rPr lang="en-US" sz="3600" b="1" dirty="0">
                <a:solidFill>
                  <a:srgbClr val="FFFFFF"/>
                </a:solidFill>
              </a:rPr>
              <a:t> que no </a:t>
            </a:r>
            <a:r>
              <a:rPr lang="en-US" sz="3600" b="1" dirty="0" err="1">
                <a:solidFill>
                  <a:srgbClr val="FFFFFF"/>
                </a:solidFill>
              </a:rPr>
              <a:t>pecaron</a:t>
            </a:r>
            <a:r>
              <a:rPr lang="en-US" sz="3600" b="1" dirty="0">
                <a:solidFill>
                  <a:srgbClr val="FFFFFF"/>
                </a:solidFill>
              </a:rPr>
              <a:t> a la </a:t>
            </a:r>
            <a:r>
              <a:rPr lang="en-US" sz="3600" b="1" dirty="0" err="1">
                <a:solidFill>
                  <a:srgbClr val="FFFFFF"/>
                </a:solidFill>
              </a:rPr>
              <a:t>manera</a:t>
            </a:r>
            <a:r>
              <a:rPr lang="en-US" sz="3600" b="1" dirty="0">
                <a:solidFill>
                  <a:srgbClr val="FFFFFF"/>
                </a:solidFill>
              </a:rPr>
              <a:t> de la </a:t>
            </a:r>
            <a:r>
              <a:rPr lang="en-US" sz="3600" b="1" dirty="0" err="1">
                <a:solidFill>
                  <a:srgbClr val="FFFFFF"/>
                </a:solidFill>
              </a:rPr>
              <a:t>transgresión</a:t>
            </a:r>
            <a:r>
              <a:rPr lang="en-US" sz="3600" b="1" dirty="0">
                <a:solidFill>
                  <a:srgbClr val="FFFFFF"/>
                </a:solidFill>
              </a:rPr>
              <a:t> de Adán, </a:t>
            </a:r>
            <a:r>
              <a:rPr lang="en-US" sz="3600" b="1" dirty="0" err="1">
                <a:solidFill>
                  <a:srgbClr val="FFFFFF"/>
                </a:solidFill>
              </a:rPr>
              <a:t>el</a:t>
            </a:r>
            <a:r>
              <a:rPr lang="en-US" sz="3600" b="1" dirty="0">
                <a:solidFill>
                  <a:srgbClr val="FFFFFF"/>
                </a:solidFill>
              </a:rPr>
              <a:t> </a:t>
            </a:r>
            <a:r>
              <a:rPr lang="en-US" sz="3600" b="1" dirty="0" err="1">
                <a:solidFill>
                  <a:srgbClr val="FFFFFF"/>
                </a:solidFill>
              </a:rPr>
              <a:t>cual</a:t>
            </a:r>
            <a:r>
              <a:rPr lang="en-US" sz="3600" b="1" dirty="0">
                <a:solidFill>
                  <a:srgbClr val="FFFFFF"/>
                </a:solidFill>
              </a:rPr>
              <a:t> es “FIGURA” del que </a:t>
            </a:r>
            <a:r>
              <a:rPr lang="en-US" sz="3600" b="1" dirty="0" err="1">
                <a:solidFill>
                  <a:srgbClr val="FFFFFF"/>
                </a:solidFill>
              </a:rPr>
              <a:t>había</a:t>
            </a:r>
            <a:r>
              <a:rPr lang="en-US" sz="3600" b="1" dirty="0">
                <a:solidFill>
                  <a:srgbClr val="FFFFFF"/>
                </a:solidFill>
              </a:rPr>
              <a:t> de </a:t>
            </a:r>
            <a:r>
              <a:rPr lang="en-US" sz="3600" b="1" dirty="0" err="1">
                <a:solidFill>
                  <a:srgbClr val="FFFFFF"/>
                </a:solidFill>
              </a:rPr>
              <a:t>venir</a:t>
            </a:r>
            <a:r>
              <a:rPr lang="en-US" sz="3600" b="1" dirty="0">
                <a:solidFill>
                  <a:srgbClr val="FFFFFF"/>
                </a:solidFill>
              </a:rPr>
              <a:t>.</a:t>
            </a:r>
          </a:p>
        </p:txBody>
      </p:sp>
      <p:sp>
        <p:nvSpPr>
          <p:cNvPr id="3" name="Title 1">
            <a:extLst>
              <a:ext uri="{FF2B5EF4-FFF2-40B4-BE49-F238E27FC236}">
                <a16:creationId xmlns:a16="http://schemas.microsoft.com/office/drawing/2014/main" id="{84390813-3765-76A0-E091-7F92274810A7}"/>
              </a:ext>
            </a:extLst>
          </p:cNvPr>
          <p:cNvSpPr txBox="1">
            <a:spLocks/>
          </p:cNvSpPr>
          <p:nvPr/>
        </p:nvSpPr>
        <p:spPr>
          <a:xfrm>
            <a:off x="477982" y="3614416"/>
            <a:ext cx="11236035" cy="238397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FFFF"/>
                </a:solidFill>
              </a:rPr>
              <a:t>Romanos 5:14</a:t>
            </a:r>
            <a:br>
              <a:rPr lang="en-US" sz="3600" b="1" dirty="0">
                <a:solidFill>
                  <a:srgbClr val="FFFFFF"/>
                </a:solidFill>
              </a:rPr>
            </a:br>
            <a:r>
              <a:rPr lang="en-US" sz="3600" b="1" dirty="0">
                <a:solidFill>
                  <a:srgbClr val="FFFFFF"/>
                </a:solidFill>
              </a:rPr>
              <a:t>No obstante, </a:t>
            </a:r>
            <a:r>
              <a:rPr lang="en-US" sz="3600" b="1" dirty="0" err="1">
                <a:solidFill>
                  <a:srgbClr val="FFFFFF"/>
                </a:solidFill>
              </a:rPr>
              <a:t>reinó</a:t>
            </a:r>
            <a:r>
              <a:rPr lang="en-US" sz="3600" b="1" dirty="0">
                <a:solidFill>
                  <a:srgbClr val="FFFFFF"/>
                </a:solidFill>
              </a:rPr>
              <a:t> la </a:t>
            </a:r>
            <a:r>
              <a:rPr lang="en-US" sz="3600" b="1" dirty="0" err="1">
                <a:solidFill>
                  <a:srgbClr val="FFFFFF"/>
                </a:solidFill>
              </a:rPr>
              <a:t>muerte</a:t>
            </a:r>
            <a:r>
              <a:rPr lang="en-US" sz="3600" b="1" dirty="0">
                <a:solidFill>
                  <a:srgbClr val="FFFFFF"/>
                </a:solidFill>
              </a:rPr>
              <a:t> </a:t>
            </a:r>
            <a:r>
              <a:rPr lang="en-US" sz="3600" b="1" dirty="0" err="1">
                <a:solidFill>
                  <a:srgbClr val="FFFFFF"/>
                </a:solidFill>
              </a:rPr>
              <a:t>desde</a:t>
            </a:r>
            <a:r>
              <a:rPr lang="en-US" sz="3600" b="1" dirty="0">
                <a:solidFill>
                  <a:srgbClr val="FFFFFF"/>
                </a:solidFill>
              </a:rPr>
              <a:t> Adán hasta Moisés, </a:t>
            </a:r>
            <a:r>
              <a:rPr lang="en-US" sz="3600" b="1" dirty="0" err="1">
                <a:solidFill>
                  <a:srgbClr val="FFFFFF"/>
                </a:solidFill>
              </a:rPr>
              <a:t>aun</a:t>
            </a:r>
            <a:r>
              <a:rPr lang="en-US" sz="3600" b="1" dirty="0">
                <a:solidFill>
                  <a:srgbClr val="FFFFFF"/>
                </a:solidFill>
              </a:rPr>
              <a:t> </a:t>
            </a:r>
            <a:r>
              <a:rPr lang="en-US" sz="3600" b="1" dirty="0" err="1">
                <a:solidFill>
                  <a:srgbClr val="FFFFFF"/>
                </a:solidFill>
              </a:rPr>
              <a:t>en</a:t>
            </a:r>
            <a:r>
              <a:rPr lang="en-US" sz="3600" b="1" dirty="0">
                <a:solidFill>
                  <a:srgbClr val="FFFFFF"/>
                </a:solidFill>
              </a:rPr>
              <a:t> </a:t>
            </a:r>
            <a:r>
              <a:rPr lang="en-US" sz="3600" b="1" dirty="0" err="1">
                <a:solidFill>
                  <a:srgbClr val="FFFFFF"/>
                </a:solidFill>
              </a:rPr>
              <a:t>los</a:t>
            </a:r>
            <a:r>
              <a:rPr lang="en-US" sz="3600" b="1" dirty="0">
                <a:solidFill>
                  <a:srgbClr val="FFFFFF"/>
                </a:solidFill>
              </a:rPr>
              <a:t> </a:t>
            </a:r>
            <a:r>
              <a:rPr lang="en-US" sz="3600" b="1" dirty="0" err="1">
                <a:solidFill>
                  <a:srgbClr val="FFFFFF"/>
                </a:solidFill>
              </a:rPr>
              <a:t>que</a:t>
            </a:r>
            <a:r>
              <a:rPr lang="en-US" sz="3600" b="1" dirty="0">
                <a:solidFill>
                  <a:srgbClr val="FFFFFF"/>
                </a:solidFill>
              </a:rPr>
              <a:t> no </a:t>
            </a:r>
            <a:r>
              <a:rPr lang="en-US" sz="3600" b="1" dirty="0" err="1">
                <a:solidFill>
                  <a:srgbClr val="FFFFFF"/>
                </a:solidFill>
              </a:rPr>
              <a:t>pecaron</a:t>
            </a:r>
            <a:r>
              <a:rPr lang="en-US" sz="3600" b="1" dirty="0">
                <a:solidFill>
                  <a:srgbClr val="FFFFFF"/>
                </a:solidFill>
              </a:rPr>
              <a:t> a la </a:t>
            </a:r>
            <a:r>
              <a:rPr lang="en-US" sz="3600" b="1" dirty="0" err="1">
                <a:solidFill>
                  <a:srgbClr val="FFFFFF"/>
                </a:solidFill>
              </a:rPr>
              <a:t>manera</a:t>
            </a:r>
            <a:r>
              <a:rPr lang="en-US" sz="3600" b="1" dirty="0">
                <a:solidFill>
                  <a:srgbClr val="FFFFFF"/>
                </a:solidFill>
              </a:rPr>
              <a:t> de la </a:t>
            </a:r>
            <a:r>
              <a:rPr lang="en-US" sz="3600" b="1" dirty="0" err="1">
                <a:solidFill>
                  <a:srgbClr val="FFFFFF"/>
                </a:solidFill>
              </a:rPr>
              <a:t>transgresión</a:t>
            </a:r>
            <a:r>
              <a:rPr lang="en-US" sz="3600" b="1" dirty="0">
                <a:solidFill>
                  <a:srgbClr val="FFFFFF"/>
                </a:solidFill>
              </a:rPr>
              <a:t> de Adán, </a:t>
            </a:r>
            <a:r>
              <a:rPr lang="en-US" sz="3600" b="1" dirty="0" err="1">
                <a:solidFill>
                  <a:srgbClr val="FFFFFF"/>
                </a:solidFill>
              </a:rPr>
              <a:t>el</a:t>
            </a:r>
            <a:r>
              <a:rPr lang="en-US" sz="3600" b="1" dirty="0">
                <a:solidFill>
                  <a:srgbClr val="FFFFFF"/>
                </a:solidFill>
              </a:rPr>
              <a:t> </a:t>
            </a:r>
            <a:r>
              <a:rPr lang="en-US" sz="3600" b="1" dirty="0" err="1">
                <a:solidFill>
                  <a:srgbClr val="FFFFFF"/>
                </a:solidFill>
              </a:rPr>
              <a:t>cual</a:t>
            </a:r>
            <a:r>
              <a:rPr lang="en-US" sz="3600" b="1" dirty="0">
                <a:solidFill>
                  <a:srgbClr val="FFFFFF"/>
                </a:solidFill>
              </a:rPr>
              <a:t> es “FIGURA” del </a:t>
            </a:r>
            <a:r>
              <a:rPr lang="en-US" sz="3600" b="1" dirty="0" err="1">
                <a:solidFill>
                  <a:srgbClr val="FFFFFF"/>
                </a:solidFill>
              </a:rPr>
              <a:t>que</a:t>
            </a:r>
            <a:r>
              <a:rPr lang="en-US" sz="3600" b="1" dirty="0">
                <a:solidFill>
                  <a:srgbClr val="FFFFFF"/>
                </a:solidFill>
              </a:rPr>
              <a:t> </a:t>
            </a:r>
            <a:r>
              <a:rPr lang="en-US" sz="3600" b="1" dirty="0" err="1">
                <a:solidFill>
                  <a:srgbClr val="FFFFFF"/>
                </a:solidFill>
              </a:rPr>
              <a:t>había</a:t>
            </a:r>
            <a:r>
              <a:rPr lang="en-US" sz="3600" b="1" dirty="0">
                <a:solidFill>
                  <a:srgbClr val="FFFFFF"/>
                </a:solidFill>
              </a:rPr>
              <a:t> de </a:t>
            </a:r>
            <a:r>
              <a:rPr lang="en-US" sz="3600" b="1" dirty="0" err="1">
                <a:solidFill>
                  <a:srgbClr val="FFFFFF"/>
                </a:solidFill>
              </a:rPr>
              <a:t>venir</a:t>
            </a:r>
            <a:r>
              <a:rPr lang="en-US" sz="3600" b="1" dirty="0">
                <a:solidFill>
                  <a:srgbClr val="FFFFFF"/>
                </a:solidFill>
              </a:rPr>
              <a:t>..</a:t>
            </a:r>
          </a:p>
        </p:txBody>
      </p:sp>
    </p:spTree>
    <p:extLst>
      <p:ext uri="{BB962C8B-B14F-4D97-AF65-F5344CB8AC3E}">
        <p14:creationId xmlns:p14="http://schemas.microsoft.com/office/powerpoint/2010/main" val="15482364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3052</TotalTime>
  <Words>915</Words>
  <Application>Microsoft Macintosh PowerPoint</Application>
  <PresentationFormat>Widescreen</PresentationFormat>
  <Paragraphs>49</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Office Theme</vt:lpstr>
      <vt:lpstr>¿QUE FORMA TIENE TU MINISTERIO?</vt:lpstr>
      <vt:lpstr>Galatians 4:9 My little children, for whom I am again in the pains of childbirth until Christ is formed in you,</vt:lpstr>
      <vt:lpstr>“THE MOST POWERFUL MEANS OF TRANSFORMATION: EDUCATION”</vt:lpstr>
      <vt:lpstr>Romans 6:17 But thanks be to God that, although you were once slaves to sin, you have obeyed from the heart that form of teaching to which you were entrusted</vt:lpstr>
      <vt:lpstr>(morphē) refers to a mold or a cast into which metal can be poured to make a copy of something.</vt:lpstr>
      <vt:lpstr>PowerPoint Presentation</vt:lpstr>
      <vt:lpstr>PowerPoint Presentation</vt:lpstr>
      <vt:lpstr>PowerPoint Presentation</vt:lpstr>
      <vt:lpstr>Romanos 5:14 No obstante, reinó la muerte desde Adán hasta Moisés, aun en los que no pecaron a la manera de la transgresión de Adán, el cual es “FIGURA” del que había de venir.</vt:lpstr>
      <vt:lpstr>Hechos 7:44 Tuvieron nuestros padres el tabernáculo del testimonio en el desierto, como había ordenado Dios cuando dijo a Moisés que lo hiciese “CONFORME AL MODELO” que había visto.</vt:lpstr>
      <vt:lpstr>Philippians 2:5 Let this mind be in you, which was also in Christ Jesus, 6 who, though he was IN THE FORM of God, did not regard equality with God as something to be grasped, 7 but emptied himself, TAKING THE FORM of a servant, being made in human likeness.</vt:lpstr>
      <vt:lpstr>Romanos 12:2 No os conforméis a este siglo, sino TRANSFORMAOS por medio de la renovación de vuestro entendimiento, para que comprobéis cuál sea la buena voluntad de Dios, agradable y perfecta.</vt:lpstr>
      <vt:lpstr>Jeremiah 15:19 Therefore, this is what the Lord says: “IF YOU TURN BACK, i will restore you, and you will stand before me; and if you separate the precious from the vile, you will be like my mouth. LET THEM TURN TO YOU, BUT DO NOT TURN TO THEM.”</vt:lpstr>
      <vt:lpstr>Jeremiah 18:4 But the clay pot he was shaping became unusable in his hand; so he turned back and MADE IT INTO ANOTHER POT, as he saw fit.</vt:lpstr>
      <vt:lpstr>2 Corinthians 3:18 Therefore, all of us, with unveiled faces, beholding the glory of the Lord as in a mirror, ARE TRANSFORMED from glory to glory into the same image, as by the Spirit of the Lord.</vt:lpstr>
      <vt:lpstr>2 Timoteo 4:7 He peleado la buena batalla, he acabado la carrera, he guardado LA FE “FORMA”.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Armando Tamez</dc:creator>
  <cp:lastModifiedBy>Armando Tamez</cp:lastModifiedBy>
  <cp:revision>27</cp:revision>
  <dcterms:created xsi:type="dcterms:W3CDTF">2025-08-08T01:03:27Z</dcterms:created>
  <dcterms:modified xsi:type="dcterms:W3CDTF">2026-06-12T00:59:27Z</dcterms:modified>
</cp:coreProperties>
</file>