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a52ff105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a52ff105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a52ff105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ea52ff105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a52ff105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a52ff105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a52ff105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a52ff105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a52ff105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a52ff105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a52ff105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a52ff105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a52ff105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a52ff105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a52ff105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a52ff105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a52ff105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a52ff105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a52ff105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ea52ff105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ea52ff10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ea52ff10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a52ff105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a52ff105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a52ff105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a52ff105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a52ff105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a52ff105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ea52ff105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ea52ff105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ea52ff105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ea52ff105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a52ff105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a52ff105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a52ff105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a52ff105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a52ff105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ea52ff105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ea52ff105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ea52ff105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