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2" r:id="rId2"/>
    <p:sldId id="281" r:id="rId3"/>
    <p:sldId id="280" r:id="rId4"/>
    <p:sldId id="272" r:id="rId5"/>
    <p:sldId id="279" r:id="rId6"/>
    <p:sldId id="259" r:id="rId7"/>
    <p:sldId id="260" r:id="rId8"/>
    <p:sldId id="261" r:id="rId9"/>
    <p:sldId id="266" r:id="rId10"/>
    <p:sldId id="267" r:id="rId11"/>
    <p:sldId id="268" r:id="rId12"/>
    <p:sldId id="269" r:id="rId13"/>
    <p:sldId id="262" r:id="rId14"/>
    <p:sldId id="263" r:id="rId15"/>
    <p:sldId id="264" r:id="rId16"/>
    <p:sldId id="265" r:id="rId17"/>
    <p:sldId id="283" r:id="rId18"/>
  </p:sldIdLst>
  <p:sldSz cx="18288000" cy="10287000"/>
  <p:notesSz cx="6858000" cy="9144000"/>
  <p:embeddedFontLst>
    <p:embeddedFont>
      <p:font typeface="Arial Narrow" panose="020B0604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DEE27-36DC-4805-9B67-EFDC86F4932C}" v="38" dt="2026-06-01T04:23:48.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8" autoAdjust="0"/>
    <p:restoredTop sz="94626" autoAdjust="0"/>
  </p:normalViewPr>
  <p:slideViewPr>
    <p:cSldViewPr>
      <p:cViewPr varScale="1">
        <p:scale>
          <a:sx n="57" d="100"/>
          <a:sy n="57" d="100"/>
        </p:scale>
        <p:origin x="216"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 Villanueva" userId="68a46f164430d0eb" providerId="LiveId" clId="{7D4DB5D0-4155-44B9-86EC-72CC484EE7F6}"/>
    <pc:docChg chg="custSel addSld delSld modSld sldOrd">
      <pc:chgData name="Abel Villanueva" userId="68a46f164430d0eb" providerId="LiveId" clId="{7D4DB5D0-4155-44B9-86EC-72CC484EE7F6}" dt="2026-06-04T19:20:36.590" v="664" actId="20577"/>
      <pc:docMkLst>
        <pc:docMk/>
      </pc:docMkLst>
      <pc:sldChg chg="add">
        <pc:chgData name="Abel Villanueva" userId="68a46f164430d0eb" providerId="LiveId" clId="{7D4DB5D0-4155-44B9-86EC-72CC484EE7F6}" dt="2026-06-01T04:23:48.427" v="613"/>
        <pc:sldMkLst>
          <pc:docMk/>
          <pc:sldMk cId="620097436" sldId="257"/>
        </pc:sldMkLst>
      </pc:sldChg>
      <pc:sldChg chg="addSp modSp add mod ord replId">
        <pc:chgData name="Abel Villanueva" userId="68a46f164430d0eb" providerId="LiveId" clId="{7D4DB5D0-4155-44B9-86EC-72CC484EE7F6}" dt="2026-05-28T02:07:52.825" v="495" actId="207"/>
        <pc:sldMkLst>
          <pc:docMk/>
          <pc:sldMk cId="4002437989" sldId="259"/>
        </pc:sldMkLst>
        <pc:spChg chg="mod">
          <ac:chgData name="Abel Villanueva" userId="68a46f164430d0eb" providerId="LiveId" clId="{7D4DB5D0-4155-44B9-86EC-72CC484EE7F6}" dt="2026-05-23T22:01:04.979" v="349" actId="29295"/>
          <ac:spMkLst>
            <pc:docMk/>
            <pc:sldMk cId="4002437989" sldId="259"/>
            <ac:spMk id="2" creationId="{B89BF909-5671-5D55-D861-C03E7E154606}"/>
          </ac:spMkLst>
        </pc:spChg>
        <pc:spChg chg="add mod">
          <ac:chgData name="Abel Villanueva" userId="68a46f164430d0eb" providerId="LiveId" clId="{7D4DB5D0-4155-44B9-86EC-72CC484EE7F6}" dt="2026-05-28T02:07:52.825" v="495" actId="207"/>
          <ac:spMkLst>
            <pc:docMk/>
            <pc:sldMk cId="4002437989" sldId="259"/>
            <ac:spMk id="4" creationId="{4C3FBF0E-2B70-B96B-01D0-C71D92E81677}"/>
          </ac:spMkLst>
        </pc:spChg>
      </pc:sldChg>
      <pc:sldChg chg="addSp modSp add mod ord">
        <pc:chgData name="Abel Villanueva" userId="68a46f164430d0eb" providerId="LiveId" clId="{7D4DB5D0-4155-44B9-86EC-72CC484EE7F6}" dt="2026-05-28T02:08:43.458" v="510" actId="5793"/>
        <pc:sldMkLst>
          <pc:docMk/>
          <pc:sldMk cId="3988269068" sldId="260"/>
        </pc:sldMkLst>
        <pc:spChg chg="mod">
          <ac:chgData name="Abel Villanueva" userId="68a46f164430d0eb" providerId="LiveId" clId="{7D4DB5D0-4155-44B9-86EC-72CC484EE7F6}" dt="2026-05-23T22:01:53.437" v="358" actId="29295"/>
          <ac:spMkLst>
            <pc:docMk/>
            <pc:sldMk cId="3988269068" sldId="260"/>
            <ac:spMk id="2" creationId="{76647DF4-9682-2546-7C07-6D16EA064600}"/>
          </ac:spMkLst>
        </pc:spChg>
        <pc:spChg chg="add mod">
          <ac:chgData name="Abel Villanueva" userId="68a46f164430d0eb" providerId="LiveId" clId="{7D4DB5D0-4155-44B9-86EC-72CC484EE7F6}" dt="2026-05-28T02:08:43.458" v="510" actId="5793"/>
          <ac:spMkLst>
            <pc:docMk/>
            <pc:sldMk cId="3988269068" sldId="260"/>
            <ac:spMk id="4" creationId="{7C0DAC0E-0560-1246-D77D-9627C575A466}"/>
          </ac:spMkLst>
        </pc:spChg>
      </pc:sldChg>
      <pc:sldChg chg="addSp modSp add mod replId">
        <pc:chgData name="Abel Villanueva" userId="68a46f164430d0eb" providerId="LiveId" clId="{7D4DB5D0-4155-44B9-86EC-72CC484EE7F6}" dt="2026-06-04T19:19:02.893" v="620" actId="20577"/>
        <pc:sldMkLst>
          <pc:docMk/>
          <pc:sldMk cId="1276403527" sldId="261"/>
        </pc:sldMkLst>
        <pc:spChg chg="mod">
          <ac:chgData name="Abel Villanueva" userId="68a46f164430d0eb" providerId="LiveId" clId="{7D4DB5D0-4155-44B9-86EC-72CC484EE7F6}" dt="2026-05-23T22:02:06.071" v="360" actId="29295"/>
          <ac:spMkLst>
            <pc:docMk/>
            <pc:sldMk cId="1276403527" sldId="261"/>
            <ac:spMk id="2" creationId="{45CCC38B-5876-3B37-53BB-9FC931EA283D}"/>
          </ac:spMkLst>
        </pc:spChg>
        <pc:spChg chg="add mod">
          <ac:chgData name="Abel Villanueva" userId="68a46f164430d0eb" providerId="LiveId" clId="{7D4DB5D0-4155-44B9-86EC-72CC484EE7F6}" dt="2026-05-23T22:08:54.116" v="444" actId="123"/>
          <ac:spMkLst>
            <pc:docMk/>
            <pc:sldMk cId="1276403527" sldId="261"/>
            <ac:spMk id="4" creationId="{4C25F83D-D6CE-07DE-5949-499BD44930AB}"/>
          </ac:spMkLst>
        </pc:spChg>
        <pc:spChg chg="add mod">
          <ac:chgData name="Abel Villanueva" userId="68a46f164430d0eb" providerId="LiveId" clId="{7D4DB5D0-4155-44B9-86EC-72CC484EE7F6}" dt="2026-06-04T19:19:02.893" v="620" actId="20577"/>
          <ac:spMkLst>
            <pc:docMk/>
            <pc:sldMk cId="1276403527" sldId="261"/>
            <ac:spMk id="6" creationId="{5327EFD0-8255-81A9-1BAB-D8F851C43665}"/>
          </ac:spMkLst>
        </pc:spChg>
      </pc:sldChg>
      <pc:sldChg chg="addSp modSp add mod">
        <pc:chgData name="Abel Villanueva" userId="68a46f164430d0eb" providerId="LiveId" clId="{7D4DB5D0-4155-44B9-86EC-72CC484EE7F6}" dt="2026-06-04T19:19:54.614" v="647" actId="20577"/>
        <pc:sldMkLst>
          <pc:docMk/>
          <pc:sldMk cId="4198610190" sldId="262"/>
        </pc:sldMkLst>
        <pc:spChg chg="mod">
          <ac:chgData name="Abel Villanueva" userId="68a46f164430d0eb" providerId="LiveId" clId="{7D4DB5D0-4155-44B9-86EC-72CC484EE7F6}" dt="2026-05-23T22:03:11.573" v="366" actId="29295"/>
          <ac:spMkLst>
            <pc:docMk/>
            <pc:sldMk cId="4198610190" sldId="262"/>
            <ac:spMk id="2" creationId="{8247E009-4F0B-AD5F-A65E-BDB41EC56612}"/>
          </ac:spMkLst>
        </pc:spChg>
        <pc:spChg chg="add mod">
          <ac:chgData name="Abel Villanueva" userId="68a46f164430d0eb" providerId="LiveId" clId="{7D4DB5D0-4155-44B9-86EC-72CC484EE7F6}" dt="2026-06-04T19:19:50.420" v="644" actId="20577"/>
          <ac:spMkLst>
            <pc:docMk/>
            <pc:sldMk cId="4198610190" sldId="262"/>
            <ac:spMk id="4" creationId="{73464E0E-483D-1B57-2197-FD2D6B94A5D4}"/>
          </ac:spMkLst>
        </pc:spChg>
        <pc:spChg chg="add mod">
          <ac:chgData name="Abel Villanueva" userId="68a46f164430d0eb" providerId="LiveId" clId="{7D4DB5D0-4155-44B9-86EC-72CC484EE7F6}" dt="2026-06-04T19:19:54.614" v="647" actId="20577"/>
          <ac:spMkLst>
            <pc:docMk/>
            <pc:sldMk cId="4198610190" sldId="262"/>
            <ac:spMk id="5" creationId="{1E799A7C-98CE-ECA7-E446-12EB45E795C9}"/>
          </ac:spMkLst>
        </pc:spChg>
      </pc:sldChg>
      <pc:sldChg chg="addSp delSp modSp add mod replId">
        <pc:chgData name="Abel Villanueva" userId="68a46f164430d0eb" providerId="LiveId" clId="{7D4DB5D0-4155-44B9-86EC-72CC484EE7F6}" dt="2026-06-04T19:20:03.632" v="653" actId="20577"/>
        <pc:sldMkLst>
          <pc:docMk/>
          <pc:sldMk cId="882863188" sldId="263"/>
        </pc:sldMkLst>
        <pc:spChg chg="mod">
          <ac:chgData name="Abel Villanueva" userId="68a46f164430d0eb" providerId="LiveId" clId="{7D4DB5D0-4155-44B9-86EC-72CC484EE7F6}" dt="2026-05-23T22:03:21.230" v="367" actId="29295"/>
          <ac:spMkLst>
            <pc:docMk/>
            <pc:sldMk cId="882863188" sldId="263"/>
            <ac:spMk id="2" creationId="{B87A5A2C-388E-2FBA-DE69-F85BFBFEC34B}"/>
          </ac:spMkLst>
        </pc:spChg>
        <pc:spChg chg="add mod">
          <ac:chgData name="Abel Villanueva" userId="68a46f164430d0eb" providerId="LiveId" clId="{7D4DB5D0-4155-44B9-86EC-72CC484EE7F6}" dt="2026-06-04T19:20:00.494" v="650" actId="20577"/>
          <ac:spMkLst>
            <pc:docMk/>
            <pc:sldMk cId="882863188" sldId="263"/>
            <ac:spMk id="3" creationId="{8DCECFCC-7AFF-3396-412C-8953C97C90A7}"/>
          </ac:spMkLst>
        </pc:spChg>
        <pc:spChg chg="add mod">
          <ac:chgData name="Abel Villanueva" userId="68a46f164430d0eb" providerId="LiveId" clId="{7D4DB5D0-4155-44B9-86EC-72CC484EE7F6}" dt="2026-06-04T19:20:03.632" v="653" actId="20577"/>
          <ac:spMkLst>
            <pc:docMk/>
            <pc:sldMk cId="882863188" sldId="263"/>
            <ac:spMk id="5" creationId="{9ADDF0AB-AAB5-CBBC-80F5-4C0C52733BC7}"/>
          </ac:spMkLst>
        </pc:spChg>
      </pc:sldChg>
      <pc:sldChg chg="addSp delSp modSp add mod replId">
        <pc:chgData name="Abel Villanueva" userId="68a46f164430d0eb" providerId="LiveId" clId="{7D4DB5D0-4155-44B9-86EC-72CC484EE7F6}" dt="2026-06-04T19:20:36.590" v="664" actId="20577"/>
        <pc:sldMkLst>
          <pc:docMk/>
          <pc:sldMk cId="3506911511" sldId="264"/>
        </pc:sldMkLst>
        <pc:spChg chg="mod">
          <ac:chgData name="Abel Villanueva" userId="68a46f164430d0eb" providerId="LiveId" clId="{7D4DB5D0-4155-44B9-86EC-72CC484EE7F6}" dt="2026-05-23T22:03:32.130" v="368" actId="29295"/>
          <ac:spMkLst>
            <pc:docMk/>
            <pc:sldMk cId="3506911511" sldId="264"/>
            <ac:spMk id="2" creationId="{50CD9C3F-8F75-326F-6311-787F11E31959}"/>
          </ac:spMkLst>
        </pc:spChg>
        <pc:spChg chg="add mod">
          <ac:chgData name="Abel Villanueva" userId="68a46f164430d0eb" providerId="LiveId" clId="{7D4DB5D0-4155-44B9-86EC-72CC484EE7F6}" dt="2026-06-04T19:20:10.150" v="656" actId="20577"/>
          <ac:spMkLst>
            <pc:docMk/>
            <pc:sldMk cId="3506911511" sldId="264"/>
            <ac:spMk id="3" creationId="{8DDFDE44-CA4F-5432-CD3B-F9B15C5405AD}"/>
          </ac:spMkLst>
        </pc:spChg>
        <pc:spChg chg="add mod">
          <ac:chgData name="Abel Villanueva" userId="68a46f164430d0eb" providerId="LiveId" clId="{7D4DB5D0-4155-44B9-86EC-72CC484EE7F6}" dt="2026-06-04T19:20:36.590" v="664" actId="20577"/>
          <ac:spMkLst>
            <pc:docMk/>
            <pc:sldMk cId="3506911511" sldId="264"/>
            <ac:spMk id="6" creationId="{2820F98B-8A9A-9BAE-84CB-31283A2BFA67}"/>
          </ac:spMkLst>
        </pc:spChg>
      </pc:sldChg>
      <pc:sldChg chg="addSp modSp add mod replId">
        <pc:chgData name="Abel Villanueva" userId="68a46f164430d0eb" providerId="LiveId" clId="{7D4DB5D0-4155-44B9-86EC-72CC484EE7F6}" dt="2026-06-04T19:20:21.972" v="663" actId="20577"/>
        <pc:sldMkLst>
          <pc:docMk/>
          <pc:sldMk cId="3678208352" sldId="265"/>
        </pc:sldMkLst>
        <pc:spChg chg="mod">
          <ac:chgData name="Abel Villanueva" userId="68a46f164430d0eb" providerId="LiveId" clId="{7D4DB5D0-4155-44B9-86EC-72CC484EE7F6}" dt="2026-05-23T22:03:41.975" v="369" actId="29295"/>
          <ac:spMkLst>
            <pc:docMk/>
            <pc:sldMk cId="3678208352" sldId="265"/>
            <ac:spMk id="2" creationId="{C7F24BF6-4C82-04B4-C7A2-106606971C46}"/>
          </ac:spMkLst>
        </pc:spChg>
        <pc:spChg chg="add mod">
          <ac:chgData name="Abel Villanueva" userId="68a46f164430d0eb" providerId="LiveId" clId="{7D4DB5D0-4155-44B9-86EC-72CC484EE7F6}" dt="2026-06-04T19:20:21.972" v="663" actId="20577"/>
          <ac:spMkLst>
            <pc:docMk/>
            <pc:sldMk cId="3678208352" sldId="265"/>
            <ac:spMk id="4" creationId="{248FECF7-F7EE-07A6-F259-2F00CD3D6367}"/>
          </ac:spMkLst>
        </pc:spChg>
      </pc:sldChg>
      <pc:sldChg chg="addSp modSp add mod">
        <pc:chgData name="Abel Villanueva" userId="68a46f164430d0eb" providerId="LiveId" clId="{7D4DB5D0-4155-44B9-86EC-72CC484EE7F6}" dt="2026-06-04T19:19:13.537" v="625" actId="20577"/>
        <pc:sldMkLst>
          <pc:docMk/>
          <pc:sldMk cId="271722617" sldId="266"/>
        </pc:sldMkLst>
        <pc:spChg chg="mod">
          <ac:chgData name="Abel Villanueva" userId="68a46f164430d0eb" providerId="LiveId" clId="{7D4DB5D0-4155-44B9-86EC-72CC484EE7F6}" dt="2026-05-23T22:02:17.282" v="361" actId="29295"/>
          <ac:spMkLst>
            <pc:docMk/>
            <pc:sldMk cId="271722617" sldId="266"/>
            <ac:spMk id="2" creationId="{F9330289-FC44-5F79-4963-1FC9B7EE6CAF}"/>
          </ac:spMkLst>
        </pc:spChg>
        <pc:spChg chg="add mod">
          <ac:chgData name="Abel Villanueva" userId="68a46f164430d0eb" providerId="LiveId" clId="{7D4DB5D0-4155-44B9-86EC-72CC484EE7F6}" dt="2026-06-04T19:19:13.537" v="625" actId="20577"/>
          <ac:spMkLst>
            <pc:docMk/>
            <pc:sldMk cId="271722617" sldId="266"/>
            <ac:spMk id="5" creationId="{14F4F023-8AA1-CF22-77B0-D77D590A6156}"/>
          </ac:spMkLst>
        </pc:spChg>
        <pc:spChg chg="add mod">
          <ac:chgData name="Abel Villanueva" userId="68a46f164430d0eb" providerId="LiveId" clId="{7D4DB5D0-4155-44B9-86EC-72CC484EE7F6}" dt="2026-06-04T19:19:10.177" v="622" actId="20577"/>
          <ac:spMkLst>
            <pc:docMk/>
            <pc:sldMk cId="271722617" sldId="266"/>
            <ac:spMk id="7" creationId="{7869A628-2CC8-A899-5828-97891B0ABC21}"/>
          </ac:spMkLst>
        </pc:spChg>
      </pc:sldChg>
      <pc:sldChg chg="addSp delSp modSp add mod replId">
        <pc:chgData name="Abel Villanueva" userId="68a46f164430d0eb" providerId="LiveId" clId="{7D4DB5D0-4155-44B9-86EC-72CC484EE7F6}" dt="2026-06-04T19:19:22.566" v="630" actId="20577"/>
        <pc:sldMkLst>
          <pc:docMk/>
          <pc:sldMk cId="791631465" sldId="267"/>
        </pc:sldMkLst>
        <pc:spChg chg="mod">
          <ac:chgData name="Abel Villanueva" userId="68a46f164430d0eb" providerId="LiveId" clId="{7D4DB5D0-4155-44B9-86EC-72CC484EE7F6}" dt="2026-05-23T22:02:35.590" v="363" actId="29295"/>
          <ac:spMkLst>
            <pc:docMk/>
            <pc:sldMk cId="791631465" sldId="267"/>
            <ac:spMk id="2" creationId="{40F6A82F-6E33-0BDB-8687-84EFB2156F6C}"/>
          </ac:spMkLst>
        </pc:spChg>
        <pc:spChg chg="add mod">
          <ac:chgData name="Abel Villanueva" userId="68a46f164430d0eb" providerId="LiveId" clId="{7D4DB5D0-4155-44B9-86EC-72CC484EE7F6}" dt="2026-06-04T19:19:22.566" v="630" actId="20577"/>
          <ac:spMkLst>
            <pc:docMk/>
            <pc:sldMk cId="791631465" sldId="267"/>
            <ac:spMk id="4" creationId="{FB019D7A-3992-E3DB-D246-A7032FC225C6}"/>
          </ac:spMkLst>
        </pc:spChg>
        <pc:spChg chg="add mod">
          <ac:chgData name="Abel Villanueva" userId="68a46f164430d0eb" providerId="LiveId" clId="{7D4DB5D0-4155-44B9-86EC-72CC484EE7F6}" dt="2026-06-04T19:19:19.204" v="627" actId="20577"/>
          <ac:spMkLst>
            <pc:docMk/>
            <pc:sldMk cId="791631465" sldId="267"/>
            <ac:spMk id="5" creationId="{FC7618F1-E576-DFFB-4C09-EECB170E833A}"/>
          </ac:spMkLst>
        </pc:spChg>
      </pc:sldChg>
      <pc:sldChg chg="addSp delSp modSp add mod replId">
        <pc:chgData name="Abel Villanueva" userId="68a46f164430d0eb" providerId="LiveId" clId="{7D4DB5D0-4155-44B9-86EC-72CC484EE7F6}" dt="2026-06-04T19:19:32.244" v="635" actId="20577"/>
        <pc:sldMkLst>
          <pc:docMk/>
          <pc:sldMk cId="753760851" sldId="268"/>
        </pc:sldMkLst>
        <pc:spChg chg="mod">
          <ac:chgData name="Abel Villanueva" userId="68a46f164430d0eb" providerId="LiveId" clId="{7D4DB5D0-4155-44B9-86EC-72CC484EE7F6}" dt="2026-05-23T22:02:48.425" v="364" actId="29295"/>
          <ac:spMkLst>
            <pc:docMk/>
            <pc:sldMk cId="753760851" sldId="268"/>
            <ac:spMk id="2" creationId="{BB3A81E8-A2F9-A5E4-4EC4-6D02BCF17D02}"/>
          </ac:spMkLst>
        </pc:spChg>
        <pc:spChg chg="add mod">
          <ac:chgData name="Abel Villanueva" userId="68a46f164430d0eb" providerId="LiveId" clId="{7D4DB5D0-4155-44B9-86EC-72CC484EE7F6}" dt="2026-06-04T19:19:32.244" v="635" actId="20577"/>
          <ac:spMkLst>
            <pc:docMk/>
            <pc:sldMk cId="753760851" sldId="268"/>
            <ac:spMk id="4" creationId="{03146838-3FA1-CD7A-A3A6-D3947BA5728F}"/>
          </ac:spMkLst>
        </pc:spChg>
        <pc:spChg chg="add mod">
          <ac:chgData name="Abel Villanueva" userId="68a46f164430d0eb" providerId="LiveId" clId="{7D4DB5D0-4155-44B9-86EC-72CC484EE7F6}" dt="2026-06-04T19:19:28.739" v="632" actId="20577"/>
          <ac:spMkLst>
            <pc:docMk/>
            <pc:sldMk cId="753760851" sldId="268"/>
            <ac:spMk id="5" creationId="{B8B218AF-5EF9-D875-F1EA-4F02FB85B8CB}"/>
          </ac:spMkLst>
        </pc:spChg>
      </pc:sldChg>
      <pc:sldChg chg="addSp modSp add mod replId">
        <pc:chgData name="Abel Villanueva" userId="68a46f164430d0eb" providerId="LiveId" clId="{7D4DB5D0-4155-44B9-86EC-72CC484EE7F6}" dt="2026-06-04T19:19:44.225" v="641" actId="20577"/>
        <pc:sldMkLst>
          <pc:docMk/>
          <pc:sldMk cId="2980942271" sldId="269"/>
        </pc:sldMkLst>
        <pc:spChg chg="mod">
          <ac:chgData name="Abel Villanueva" userId="68a46f164430d0eb" providerId="LiveId" clId="{7D4DB5D0-4155-44B9-86EC-72CC484EE7F6}" dt="2026-05-23T22:03:03.780" v="365" actId="29295"/>
          <ac:spMkLst>
            <pc:docMk/>
            <pc:sldMk cId="2980942271" sldId="269"/>
            <ac:spMk id="2" creationId="{3910F85A-9A50-30F5-D295-3BEB914BCE2C}"/>
          </ac:spMkLst>
        </pc:spChg>
        <pc:spChg chg="add mod">
          <ac:chgData name="Abel Villanueva" userId="68a46f164430d0eb" providerId="LiveId" clId="{7D4DB5D0-4155-44B9-86EC-72CC484EE7F6}" dt="2026-06-04T19:19:44.225" v="641" actId="20577"/>
          <ac:spMkLst>
            <pc:docMk/>
            <pc:sldMk cId="2980942271" sldId="269"/>
            <ac:spMk id="4" creationId="{2B66DABD-766F-5CC0-26EF-1103E6900CA8}"/>
          </ac:spMkLst>
        </pc:spChg>
      </pc:sldChg>
      <pc:sldChg chg="modSp add mod">
        <pc:chgData name="Abel Villanueva" userId="68a46f164430d0eb" providerId="LiveId" clId="{7D4DB5D0-4155-44B9-86EC-72CC484EE7F6}" dt="2026-05-23T22:03:52.415" v="370" actId="29295"/>
        <pc:sldMkLst>
          <pc:docMk/>
          <pc:sldMk cId="2478817351" sldId="270"/>
        </pc:sldMkLst>
        <pc:spChg chg="mod">
          <ac:chgData name="Abel Villanueva" userId="68a46f164430d0eb" providerId="LiveId" clId="{7D4DB5D0-4155-44B9-86EC-72CC484EE7F6}" dt="2026-05-23T22:03:52.415" v="370" actId="29295"/>
          <ac:spMkLst>
            <pc:docMk/>
            <pc:sldMk cId="2478817351" sldId="270"/>
            <ac:spMk id="2" creationId="{B1FDBAFA-8DF1-B2B7-A28D-29C0A59245FB}"/>
          </ac:spMkLst>
        </pc:spChg>
      </pc:sldChg>
      <pc:sldChg chg="addSp modSp add mod">
        <pc:chgData name="Abel Villanueva" userId="68a46f164430d0eb" providerId="LiveId" clId="{7D4DB5D0-4155-44B9-86EC-72CC484EE7F6}" dt="2026-05-23T22:07:44.273" v="435" actId="207"/>
        <pc:sldMkLst>
          <pc:docMk/>
          <pc:sldMk cId="376254268" sldId="272"/>
        </pc:sldMkLst>
        <pc:spChg chg="add mod">
          <ac:chgData name="Abel Villanueva" userId="68a46f164430d0eb" providerId="LiveId" clId="{7D4DB5D0-4155-44B9-86EC-72CC484EE7F6}" dt="2026-05-23T22:07:44.273" v="435" actId="207"/>
          <ac:spMkLst>
            <pc:docMk/>
            <pc:sldMk cId="376254268" sldId="272"/>
            <ac:spMk id="3" creationId="{E7F3B31E-1A0F-FAB5-945A-58705FDD65C2}"/>
          </ac:spMkLst>
        </pc:spChg>
      </pc:sldChg>
      <pc:sldChg chg="add">
        <pc:chgData name="Abel Villanueva" userId="68a46f164430d0eb" providerId="LiveId" clId="{7D4DB5D0-4155-44B9-86EC-72CC484EE7F6}" dt="2026-05-23T21:57:17.888" v="286" actId="2890"/>
        <pc:sldMkLst>
          <pc:docMk/>
          <pc:sldMk cId="3169537602" sldId="279"/>
        </pc:sldMkLst>
      </pc:sldChg>
      <pc:sldChg chg="add">
        <pc:chgData name="Abel Villanueva" userId="68a46f164430d0eb" providerId="LiveId" clId="{7D4DB5D0-4155-44B9-86EC-72CC484EE7F6}" dt="2026-06-01T03:54:53.157" v="545" actId="2890"/>
        <pc:sldMkLst>
          <pc:docMk/>
          <pc:sldMk cId="2632864584" sldId="280"/>
        </pc:sldMkLst>
      </pc:sldChg>
      <pc:sldChg chg="modSp add mod">
        <pc:chgData name="Abel Villanueva" userId="68a46f164430d0eb" providerId="LiveId" clId="{7D4DB5D0-4155-44B9-86EC-72CC484EE7F6}" dt="2026-06-01T04:03:07.090" v="612" actId="1035"/>
        <pc:sldMkLst>
          <pc:docMk/>
          <pc:sldMk cId="1168176105" sldId="281"/>
        </pc:sldMkLst>
        <pc:spChg chg="mod">
          <ac:chgData name="Abel Villanueva" userId="68a46f164430d0eb" providerId="LiveId" clId="{7D4DB5D0-4155-44B9-86EC-72CC484EE7F6}" dt="2026-06-01T04:03:07.090" v="612" actId="1035"/>
          <ac:spMkLst>
            <pc:docMk/>
            <pc:sldMk cId="1168176105" sldId="281"/>
            <ac:spMk id="4" creationId="{BA67EC5C-5090-45EF-D507-A7475F0125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FBDEF-1250-49F7-9DE1-2ED382AE3942}" type="datetimeFigureOut">
              <a:rPr lang="en-US" smtClean="0"/>
              <a:t>6/6/26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49320-C1B3-4478-AAA3-E7D312A9AE67}" type="slidenum">
              <a:rPr lang="en-US" smtClean="0"/>
              <a:t>‹#›</a:t>
            </a:fld>
            <a:endParaRPr lang="en-US"/>
          </a:p>
        </p:txBody>
      </p:sp>
    </p:spTree>
    <p:extLst>
      <p:ext uri="{BB962C8B-B14F-4D97-AF65-F5344CB8AC3E}">
        <p14:creationId xmlns:p14="http://schemas.microsoft.com/office/powerpoint/2010/main" val="270634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9320-C1B3-4478-AAA3-E7D312A9AE67}" type="slidenum">
              <a:rPr lang="en-US" smtClean="0"/>
              <a:t>6</a:t>
            </a:fld>
            <a:endParaRPr lang="en-US"/>
          </a:p>
        </p:txBody>
      </p:sp>
    </p:spTree>
    <p:extLst>
      <p:ext uri="{BB962C8B-B14F-4D97-AF65-F5344CB8AC3E}">
        <p14:creationId xmlns:p14="http://schemas.microsoft.com/office/powerpoint/2010/main" val="22612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9320-C1B3-4478-AAA3-E7D312A9AE67}" type="slidenum">
              <a:rPr lang="en-US" smtClean="0"/>
              <a:t>7</a:t>
            </a:fld>
            <a:endParaRPr lang="en-US"/>
          </a:p>
        </p:txBody>
      </p:sp>
    </p:spTree>
    <p:extLst>
      <p:ext uri="{BB962C8B-B14F-4D97-AF65-F5344CB8AC3E}">
        <p14:creationId xmlns:p14="http://schemas.microsoft.com/office/powerpoint/2010/main" val="218400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9320-C1B3-4478-AAA3-E7D312A9AE67}" type="slidenum">
              <a:rPr lang="en-US" smtClean="0"/>
              <a:t>8</a:t>
            </a:fld>
            <a:endParaRPr lang="en-US"/>
          </a:p>
        </p:txBody>
      </p:sp>
    </p:spTree>
    <p:extLst>
      <p:ext uri="{BB962C8B-B14F-4D97-AF65-F5344CB8AC3E}">
        <p14:creationId xmlns:p14="http://schemas.microsoft.com/office/powerpoint/2010/main" val="4703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9320-C1B3-4478-AAA3-E7D312A9AE67}" type="slidenum">
              <a:rPr lang="en-US" smtClean="0"/>
              <a:t>9</a:t>
            </a:fld>
            <a:endParaRPr lang="en-US"/>
          </a:p>
        </p:txBody>
      </p:sp>
    </p:spTree>
    <p:extLst>
      <p:ext uri="{BB962C8B-B14F-4D97-AF65-F5344CB8AC3E}">
        <p14:creationId xmlns:p14="http://schemas.microsoft.com/office/powerpoint/2010/main" val="429059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49320-C1B3-4478-AAA3-E7D312A9AE67}" type="slidenum">
              <a:rPr lang="en-US" smtClean="0"/>
              <a:t>10</a:t>
            </a:fld>
            <a:endParaRPr lang="en-US"/>
          </a:p>
        </p:txBody>
      </p:sp>
    </p:spTree>
    <p:extLst>
      <p:ext uri="{BB962C8B-B14F-4D97-AF65-F5344CB8AC3E}">
        <p14:creationId xmlns:p14="http://schemas.microsoft.com/office/powerpoint/2010/main" val="37274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83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8EABD-A5CF-5C37-FC4E-AD1866A0E8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F6A82F-6E33-0BDB-8687-84EFB2156F6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FB019D7A-3992-E3DB-D246-A7032FC225C6}"/>
              </a:ext>
            </a:extLst>
          </p:cNvPr>
          <p:cNvSpPr txBox="1"/>
          <p:nvPr/>
        </p:nvSpPr>
        <p:spPr>
          <a:xfrm>
            <a:off x="230780" y="1392000"/>
            <a:ext cx="17875250" cy="6740307"/>
          </a:xfrm>
          <a:prstGeom prst="rect">
            <a:avLst/>
          </a:prstGeom>
          <a:noFill/>
        </p:spPr>
        <p:txBody>
          <a:bodyPr wrap="square">
            <a:spAutoFit/>
          </a:bodyPr>
          <a:lstStyle/>
          <a:p>
            <a:pPr>
              <a:defRPr/>
            </a:pPr>
            <a:r>
              <a:rPr lang="en-US" sz="72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3. A Conviction That Does Not Go Away</a:t>
            </a:r>
            <a:br>
              <a:rPr lang="en-US" sz="6000" b="1" kern="100" dirty="0">
                <a:latin typeface="Arial Narrow" panose="020B0606020202030204" pitchFamily="34" charset="0"/>
                <a:ea typeface="Aptos" panose="020B0004020202020204" pitchFamily="34" charset="0"/>
                <a:cs typeface="Times New Roman" panose="02020603050405020304" pitchFamily="18" charset="0"/>
              </a:rPr>
            </a:br>
            <a:endParaRPr lang="en-US" sz="6000" b="1"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Perhaps you have tried to ignore the impulse to pastor, but the conviction returns again and again. </a:t>
            </a:r>
          </a:p>
          <a:p>
            <a:pPr algn="just">
              <a:defRPr/>
            </a:pPr>
            <a:endParaRPr lang="en-US" sz="6000"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It is a persistence that seems to come from something — or Someone — greater than yourself.</a:t>
            </a:r>
            <a:endParaRPr lang="en-US" sz="5400" kern="100" dirty="0">
              <a:latin typeface="Arial Narrow" panose="020B060602020203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7618F1-E576-DFFB-4C09-EECB170E833A}"/>
              </a:ext>
            </a:extLst>
          </p:cNvPr>
          <p:cNvSpPr txBox="1"/>
          <p:nvPr/>
        </p:nvSpPr>
        <p:spPr>
          <a:xfrm>
            <a:off x="260350" y="0"/>
            <a:ext cx="17875250" cy="1015663"/>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 Spiritual Signs of a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9163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80D3A-DEE0-9722-8382-68F3A6D266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3A81E8-A2F9-A5E4-4EC4-6D02BCF17D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03146838-3FA1-CD7A-A3A6-D3947BA5728F}"/>
              </a:ext>
            </a:extLst>
          </p:cNvPr>
          <p:cNvSpPr txBox="1">
            <a:spLocks noChangeArrowheads="1"/>
          </p:cNvSpPr>
          <p:nvPr/>
        </p:nvSpPr>
        <p:spPr bwMode="auto">
          <a:xfrm>
            <a:off x="117475" y="1371600"/>
            <a:ext cx="18094325"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7200" b="1" dirty="0">
                <a:solidFill>
                  <a:srgbClr val="FFFF00"/>
                </a:solidFill>
                <a:latin typeface="Arial Narrow" panose="020B0606020202030204" pitchFamily="34" charset="0"/>
                <a:cs typeface="Aptos" panose="020B0004020202020204" pitchFamily="34" charset="0"/>
              </a:rPr>
              <a:t>4. External Confirmation</a:t>
            </a:r>
          </a:p>
          <a:p>
            <a:pPr algn="just"/>
            <a:endParaRPr lang="en-US" altLang="en-US" sz="6000" dirty="0">
              <a:latin typeface="Arial Narrow" panose="020B0606020202030204" pitchFamily="34" charset="0"/>
              <a:cs typeface="Aptos" panose="020B0004020202020204" pitchFamily="34" charset="0"/>
            </a:endParaRPr>
          </a:p>
          <a:p>
            <a:pPr algn="just"/>
            <a:r>
              <a:rPr lang="en-US" altLang="en-US" sz="6000" dirty="0">
                <a:latin typeface="Arial Narrow" panose="020B0606020202030204" pitchFamily="34" charset="0"/>
                <a:cs typeface="Aptos" panose="020B0004020202020204" pitchFamily="34" charset="0"/>
              </a:rPr>
              <a:t>God often uses others to confirm a calling. </a:t>
            </a:r>
          </a:p>
          <a:p>
            <a:pPr algn="just"/>
            <a:endParaRPr lang="en-US" altLang="en-US" sz="6000" dirty="0">
              <a:latin typeface="Arial Narrow" panose="020B0606020202030204" pitchFamily="34" charset="0"/>
              <a:cs typeface="Aptos" panose="020B0004020202020204" pitchFamily="34" charset="0"/>
            </a:endParaRPr>
          </a:p>
          <a:p>
            <a:pPr algn="just"/>
            <a:r>
              <a:rPr lang="en-US" altLang="en-US" sz="6000" dirty="0">
                <a:latin typeface="Arial Narrow" panose="020B0606020202030204" pitchFamily="34" charset="0"/>
                <a:cs typeface="Aptos" panose="020B0004020202020204" pitchFamily="34" charset="0"/>
              </a:rPr>
              <a:t>Have pastors, mentors, or members of your church recognized leadership, teaching, or pastoral care gifts in you?</a:t>
            </a:r>
            <a:endParaRPr lang="en-US" altLang="en-US" sz="6000" dirty="0">
              <a:latin typeface="Arial Narrow" panose="020B0606020202030204" pitchFamily="34" charset="0"/>
            </a:endParaRPr>
          </a:p>
        </p:txBody>
      </p:sp>
      <p:sp>
        <p:nvSpPr>
          <p:cNvPr id="5" name="TextBox 4">
            <a:extLst>
              <a:ext uri="{FF2B5EF4-FFF2-40B4-BE49-F238E27FC236}">
                <a16:creationId xmlns:a16="http://schemas.microsoft.com/office/drawing/2014/main" id="{B8B218AF-5EF9-D875-F1EA-4F02FB85B8CB}"/>
              </a:ext>
            </a:extLst>
          </p:cNvPr>
          <p:cNvSpPr txBox="1"/>
          <p:nvPr/>
        </p:nvSpPr>
        <p:spPr>
          <a:xfrm>
            <a:off x="260350" y="0"/>
            <a:ext cx="17875250" cy="1015663"/>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 Spiritual Signs of a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5376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79DA5-5E6E-B4DB-20B1-8CA3E03C6E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10F85A-9A50-30F5-D295-3BEB914BCE2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2B66DABD-766F-5CC0-26EF-1103E6900CA8}"/>
              </a:ext>
            </a:extLst>
          </p:cNvPr>
          <p:cNvSpPr txBox="1"/>
          <p:nvPr/>
        </p:nvSpPr>
        <p:spPr>
          <a:xfrm>
            <a:off x="76200" y="76200"/>
            <a:ext cx="18059400" cy="7663636"/>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II. Practical Aspects to Discern Your Pastoral Calling</a:t>
            </a:r>
          </a:p>
          <a:p>
            <a:pPr>
              <a:defRPr/>
            </a:pPr>
            <a:endParaRPr lang="en-US" sz="6000" b="1" dirty="0">
              <a:latin typeface="Arial Narrow" panose="020B0606020202030204" pitchFamily="34" charset="0"/>
              <a:ea typeface="Aptos" panose="020B0004020202020204" pitchFamily="34" charset="0"/>
            </a:endParaRPr>
          </a:p>
          <a:p>
            <a:pPr>
              <a:defRPr/>
            </a:pPr>
            <a:r>
              <a:rPr lang="en-US" sz="7200" b="1" dirty="0">
                <a:solidFill>
                  <a:srgbClr val="FFFF00"/>
                </a:solidFill>
                <a:latin typeface="Arial Narrow" panose="020B0606020202030204" pitchFamily="34" charset="0"/>
                <a:ea typeface="Aptos" panose="020B0004020202020204" pitchFamily="34" charset="0"/>
              </a:rPr>
              <a:t>1. Evaluate Your Gifts and Abilities</a:t>
            </a:r>
            <a:br>
              <a:rPr lang="en-US" sz="6000" b="1" dirty="0">
                <a:latin typeface="Arial Narrow" panose="020B0606020202030204" pitchFamily="34" charset="0"/>
                <a:ea typeface="Aptos" panose="020B0004020202020204" pitchFamily="34" charset="0"/>
              </a:rPr>
            </a:br>
            <a:endParaRPr lang="en-US" sz="6000" b="1" dirty="0">
              <a:latin typeface="Arial Narrow" panose="020B0606020202030204" pitchFamily="34" charset="0"/>
              <a:ea typeface="Aptos" panose="020B0004020202020204" pitchFamily="34" charset="0"/>
            </a:endParaRPr>
          </a:p>
          <a:p>
            <a:pPr algn="just">
              <a:defRPr/>
            </a:pPr>
            <a:r>
              <a:rPr lang="en-US" sz="6000" dirty="0">
                <a:latin typeface="Arial Narrow" panose="020B0606020202030204" pitchFamily="34" charset="0"/>
                <a:ea typeface="Aptos" panose="020B0004020202020204" pitchFamily="34" charset="0"/>
              </a:rPr>
              <a:t>Are you able to clearly communicate biblical truths? </a:t>
            </a:r>
          </a:p>
          <a:p>
            <a:pPr algn="just">
              <a:defRPr/>
            </a:pPr>
            <a:endParaRPr lang="en-US" sz="6000" dirty="0">
              <a:latin typeface="Arial Narrow" panose="020B0606020202030204" pitchFamily="34" charset="0"/>
              <a:ea typeface="Aptos" panose="020B0004020202020204" pitchFamily="34" charset="0"/>
            </a:endParaRPr>
          </a:p>
          <a:p>
            <a:pPr algn="just">
              <a:defRPr/>
            </a:pPr>
            <a:r>
              <a:rPr lang="en-US" sz="6000" dirty="0">
                <a:latin typeface="Arial Narrow" panose="020B0606020202030204" pitchFamily="34" charset="0"/>
                <a:ea typeface="Aptos" panose="020B0004020202020204" pitchFamily="34" charset="0"/>
              </a:rPr>
              <a:t>Do you naturally feel drawn to counsel and encourage others in their faith? </a:t>
            </a:r>
            <a:endParaRPr lang="en-US" sz="6000" dirty="0">
              <a:latin typeface="Arial Narrow" panose="020B0606020202030204" pitchFamily="34" charset="0"/>
            </a:endParaRPr>
          </a:p>
        </p:txBody>
      </p:sp>
    </p:spTree>
    <p:extLst>
      <p:ext uri="{BB962C8B-B14F-4D97-AF65-F5344CB8AC3E}">
        <p14:creationId xmlns:p14="http://schemas.microsoft.com/office/powerpoint/2010/main" val="298094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C6DAE-32F7-7866-2AB9-DFA8710C08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47E009-4F0B-AD5F-A65E-BDB41EC566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73464E0E-483D-1B57-2197-FD2D6B94A5D4}"/>
              </a:ext>
            </a:extLst>
          </p:cNvPr>
          <p:cNvSpPr txBox="1"/>
          <p:nvPr/>
        </p:nvSpPr>
        <p:spPr>
          <a:xfrm>
            <a:off x="76200" y="38100"/>
            <a:ext cx="18059400" cy="1015663"/>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II. Practical Aspects to Discern Your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E799A7C-98CE-ECA7-E446-12EB45E795C9}"/>
              </a:ext>
            </a:extLst>
          </p:cNvPr>
          <p:cNvSpPr txBox="1"/>
          <p:nvPr/>
        </p:nvSpPr>
        <p:spPr>
          <a:xfrm>
            <a:off x="76200" y="1712059"/>
            <a:ext cx="18059400" cy="6740307"/>
          </a:xfrm>
          <a:prstGeom prst="rect">
            <a:avLst/>
          </a:prstGeom>
          <a:noFill/>
        </p:spPr>
        <p:txBody>
          <a:bodyPr wrap="square">
            <a:spAutoFit/>
          </a:bodyPr>
          <a:lstStyle/>
          <a:p>
            <a:pPr>
              <a:defRPr/>
            </a:pPr>
            <a:r>
              <a:rPr lang="en-US" sz="72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2. Seek Leadership Experiences</a:t>
            </a:r>
            <a:br>
              <a:rPr lang="en-US" sz="6000" b="1" kern="100" dirty="0">
                <a:latin typeface="Arial Narrow" panose="020B0606020202030204" pitchFamily="34" charset="0"/>
                <a:ea typeface="Aptos" panose="020B0004020202020204" pitchFamily="34" charset="0"/>
                <a:cs typeface="Times New Roman" panose="02020603050405020304" pitchFamily="18" charset="0"/>
              </a:rPr>
            </a:br>
            <a:endParaRPr lang="en-US" sz="6000" b="1"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Serve in your church’s ministries. </a:t>
            </a: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Lead small groups, teach Bible classes, participate in pastoral visits. – (Homes &amp; hospitals)</a:t>
            </a: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These practical experiences will help you confirm or redirect your calling.</a:t>
            </a:r>
          </a:p>
        </p:txBody>
      </p:sp>
    </p:spTree>
    <p:extLst>
      <p:ext uri="{BB962C8B-B14F-4D97-AF65-F5344CB8AC3E}">
        <p14:creationId xmlns:p14="http://schemas.microsoft.com/office/powerpoint/2010/main" val="419861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31FAD-9EA7-B37A-A2CE-2D0F978E7F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A5A2C-388E-2FBA-DE69-F85BFBFEC34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5" name="TextBox 4">
            <a:extLst>
              <a:ext uri="{FF2B5EF4-FFF2-40B4-BE49-F238E27FC236}">
                <a16:creationId xmlns:a16="http://schemas.microsoft.com/office/drawing/2014/main" id="{9ADDF0AB-AAB5-CBBC-80F5-4C0C52733BC7}"/>
              </a:ext>
            </a:extLst>
          </p:cNvPr>
          <p:cNvSpPr txBox="1"/>
          <p:nvPr/>
        </p:nvSpPr>
        <p:spPr>
          <a:xfrm>
            <a:off x="76200" y="1409700"/>
            <a:ext cx="18059400" cy="6247864"/>
          </a:xfrm>
          <a:prstGeom prst="rect">
            <a:avLst/>
          </a:prstGeom>
          <a:noFill/>
        </p:spPr>
        <p:txBody>
          <a:bodyPr wrap="square">
            <a:spAutoFit/>
          </a:bodyPr>
          <a:lstStyle/>
          <a:p>
            <a:pPr>
              <a:defRPr/>
            </a:pPr>
            <a:r>
              <a:rPr lang="en-US" sz="72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3. Study the Word</a:t>
            </a:r>
            <a:br>
              <a:rPr lang="en-US" sz="6000" b="1" kern="100" dirty="0">
                <a:latin typeface="Arial Narrow" panose="020B0606020202030204" pitchFamily="34" charset="0"/>
                <a:ea typeface="Aptos" panose="020B0004020202020204" pitchFamily="34" charset="0"/>
                <a:cs typeface="Times New Roman" panose="02020603050405020304" pitchFamily="18" charset="0"/>
              </a:rPr>
            </a:br>
            <a:endParaRPr lang="en-US" sz="6000" b="1" kern="100" dirty="0">
              <a:latin typeface="Arial Narrow" panose="020B0606020202030204" pitchFamily="34" charset="0"/>
              <a:ea typeface="Aptos" panose="020B0004020202020204" pitchFamily="34" charset="0"/>
              <a:cs typeface="Times New Roman" panose="02020603050405020304" pitchFamily="18" charset="0"/>
            </a:endParaRPr>
          </a:p>
          <a:p>
            <a:pPr>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A pastor must be “able to teach” (1 Timothy 3:2). </a:t>
            </a:r>
          </a:p>
          <a:p>
            <a:pPr>
              <a:defRPr/>
            </a:pPr>
            <a:endParaRPr lang="en-US" sz="2800"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If you have a constant hunger to go deeper into Scripture and a passion to teach it faithfully, this could be an indicator that God is preparing you for ministry.</a:t>
            </a:r>
          </a:p>
        </p:txBody>
      </p:sp>
      <p:sp>
        <p:nvSpPr>
          <p:cNvPr id="3" name="TextBox 2">
            <a:extLst>
              <a:ext uri="{FF2B5EF4-FFF2-40B4-BE49-F238E27FC236}">
                <a16:creationId xmlns:a16="http://schemas.microsoft.com/office/drawing/2014/main" id="{8DCECFCC-7AFF-3396-412C-8953C97C90A7}"/>
              </a:ext>
            </a:extLst>
          </p:cNvPr>
          <p:cNvSpPr txBox="1"/>
          <p:nvPr/>
        </p:nvSpPr>
        <p:spPr>
          <a:xfrm>
            <a:off x="76200" y="38100"/>
            <a:ext cx="18059400" cy="1015663"/>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II. Practical Aspects to Discern Your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286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E48FC-57E3-C338-54F7-9F5707159C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CD9C3F-8F75-326F-6311-787F11E3195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6" name="TextBox 5">
            <a:extLst>
              <a:ext uri="{FF2B5EF4-FFF2-40B4-BE49-F238E27FC236}">
                <a16:creationId xmlns:a16="http://schemas.microsoft.com/office/drawing/2014/main" id="{2820F98B-8A9A-9BAE-84CB-31283A2BFA67}"/>
              </a:ext>
            </a:extLst>
          </p:cNvPr>
          <p:cNvSpPr txBox="1"/>
          <p:nvPr/>
        </p:nvSpPr>
        <p:spPr>
          <a:xfrm>
            <a:off x="76200" y="1485900"/>
            <a:ext cx="18059400" cy="6740307"/>
          </a:xfrm>
          <a:prstGeom prst="rect">
            <a:avLst/>
          </a:prstGeom>
          <a:noFill/>
        </p:spPr>
        <p:txBody>
          <a:bodyPr wrap="square">
            <a:spAutoFit/>
          </a:bodyPr>
          <a:lstStyle/>
          <a:p>
            <a:pPr>
              <a:defRPr/>
            </a:pPr>
            <a:r>
              <a:rPr lang="en-US" sz="72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4. Reflect on Your Willingness to Serve</a:t>
            </a:r>
            <a:br>
              <a:rPr lang="en-US" sz="6000" b="1" kern="100" dirty="0">
                <a:latin typeface="Arial Narrow" panose="020B0606020202030204" pitchFamily="34" charset="0"/>
                <a:ea typeface="Aptos" panose="020B0004020202020204" pitchFamily="34" charset="0"/>
                <a:cs typeface="Times New Roman" panose="02020603050405020304" pitchFamily="18" charset="0"/>
              </a:rPr>
            </a:br>
            <a:endParaRPr lang="en-US" sz="6000" b="1"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Pastoral leadership is not a path of recognition, but of sacrificial service.</a:t>
            </a:r>
          </a:p>
          <a:p>
            <a:pPr algn="just">
              <a:defRPr/>
            </a:pPr>
            <a:endParaRPr lang="en-US" sz="6000"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Are you willing to invest your life in others, even when the work is hard and unrecognized?</a:t>
            </a:r>
          </a:p>
        </p:txBody>
      </p:sp>
      <p:sp>
        <p:nvSpPr>
          <p:cNvPr id="3" name="TextBox 2">
            <a:extLst>
              <a:ext uri="{FF2B5EF4-FFF2-40B4-BE49-F238E27FC236}">
                <a16:creationId xmlns:a16="http://schemas.microsoft.com/office/drawing/2014/main" id="{8DDFDE44-CA4F-5432-CD3B-F9B15C5405AD}"/>
              </a:ext>
            </a:extLst>
          </p:cNvPr>
          <p:cNvSpPr txBox="1"/>
          <p:nvPr/>
        </p:nvSpPr>
        <p:spPr>
          <a:xfrm>
            <a:off x="76200" y="38100"/>
            <a:ext cx="18059400" cy="1015663"/>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II. Practical Aspects to Discern Your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069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B8BA-6B4C-05E4-3000-18F90F5B8E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F24BF6-4C82-04B4-C7A2-106606971C4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248FECF7-F7EE-07A6-F259-2F00CD3D6367}"/>
              </a:ext>
            </a:extLst>
          </p:cNvPr>
          <p:cNvSpPr txBox="1"/>
          <p:nvPr/>
        </p:nvSpPr>
        <p:spPr>
          <a:xfrm>
            <a:off x="228600" y="38100"/>
            <a:ext cx="17907000" cy="8402300"/>
          </a:xfrm>
          <a:prstGeom prst="rect">
            <a:avLst/>
          </a:prstGeom>
          <a:noFill/>
        </p:spPr>
        <p:txBody>
          <a:bodyPr wrap="square">
            <a:spAutoFit/>
          </a:bodyPr>
          <a:lstStyle/>
          <a:p>
            <a:pPr algn="just">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III. Questions You Can Ask Yourself to Evaluate Your Pastoral Calling</a:t>
            </a:r>
          </a:p>
          <a:p>
            <a:pPr>
              <a:defRPr/>
            </a:pP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Do I feel a persistent desire to spiritually care for others?</a:t>
            </a:r>
          </a:p>
          <a:p>
            <a:pPr marL="342900" indent="-342900">
              <a:buSzPts val="1000"/>
              <a:buFont typeface="Symbol" panose="05050102010706020507" pitchFamily="18" charset="2"/>
              <a:buChar char=""/>
              <a:tabLst>
                <a:tab pos="457200" algn="l"/>
              </a:tabL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Do I like being around people?</a:t>
            </a:r>
          </a:p>
          <a:p>
            <a:pPr marL="342900" indent="-342900" algn="just">
              <a:buSzPts val="1000"/>
              <a:buFont typeface="Symbol" panose="05050102010706020507" pitchFamily="18" charset="2"/>
              <a:buChar char=""/>
              <a:tabLst>
                <a:tab pos="457200" algn="l"/>
              </a:tabL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Do the spiritual leaders who know me affirm that I have pastoral gifts?</a:t>
            </a:r>
          </a:p>
          <a:p>
            <a:pPr marL="342900" indent="-342900">
              <a:buSzPts val="1000"/>
              <a:buFont typeface="Symbol" panose="05050102010706020507" pitchFamily="18" charset="2"/>
              <a:buChar char=""/>
              <a:tabLst>
                <a:tab pos="457200" algn="l"/>
              </a:tabL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Am I willing to spend time preparing and being formed?</a:t>
            </a:r>
          </a:p>
          <a:p>
            <a:pPr marL="342900" indent="-342900">
              <a:buSzPts val="1000"/>
              <a:buFont typeface="Symbol" panose="05050102010706020507" pitchFamily="18" charset="2"/>
              <a:buChar char=""/>
              <a:tabLst>
                <a:tab pos="457200" algn="l"/>
              </a:tabL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Can I see myself doing anything else?</a:t>
            </a:r>
          </a:p>
        </p:txBody>
      </p:sp>
    </p:spTree>
    <p:extLst>
      <p:ext uri="{BB962C8B-B14F-4D97-AF65-F5344CB8AC3E}">
        <p14:creationId xmlns:p14="http://schemas.microsoft.com/office/powerpoint/2010/main" val="367820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C5EA70-F1E8-69AC-C137-9310EF4AC3EF}"/>
            </a:ext>
          </a:extLst>
        </p:cNvPr>
        <p:cNvGrpSpPr/>
        <p:nvPr/>
      </p:nvGrpSpPr>
      <p:grpSpPr>
        <a:xfrm>
          <a:off x="0" y="0"/>
          <a:ext cx="0" cy="0"/>
          <a:chOff x="0" y="0"/>
          <a:chExt cx="0" cy="0"/>
        </a:xfrm>
      </p:grpSpPr>
    </p:spTree>
    <p:extLst>
      <p:ext uri="{BB962C8B-B14F-4D97-AF65-F5344CB8AC3E}">
        <p14:creationId xmlns:p14="http://schemas.microsoft.com/office/powerpoint/2010/main" val="165138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5ABF9-C3A8-3EEB-461B-05E7EDF5FC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2ADA36-80D8-8B56-52D2-BA8A8FFE690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pPr algn="just"/>
            <a:endParaRPr lang="en-US" sz="5400" dirty="0">
              <a:latin typeface="Arial Narrow" panose="020B0606020202030204" pitchFamily="34" charset="0"/>
            </a:endParaRPr>
          </a:p>
        </p:txBody>
      </p:sp>
      <p:pic>
        <p:nvPicPr>
          <p:cNvPr id="1026" name="Picture 2" descr="Parroquia Bajadilla (Algeciras): CUARTO DOMINGO DE PASCUA">
            <a:extLst>
              <a:ext uri="{FF2B5EF4-FFF2-40B4-BE49-F238E27FC236}">
                <a16:creationId xmlns:a16="http://schemas.microsoft.com/office/drawing/2014/main" id="{528A27F4-AC11-BA21-985E-26379F2FF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900"/>
            <a:ext cx="12115800" cy="86506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67EC5C-5090-45EF-D507-A7475F0125FB}"/>
              </a:ext>
            </a:extLst>
          </p:cNvPr>
          <p:cNvSpPr txBox="1"/>
          <p:nvPr/>
        </p:nvSpPr>
        <p:spPr>
          <a:xfrm>
            <a:off x="13639800" y="1638300"/>
            <a:ext cx="4473669" cy="5632311"/>
          </a:xfrm>
          <a:prstGeom prst="rect">
            <a:avLst/>
          </a:prstGeom>
          <a:noFill/>
        </p:spPr>
        <p:txBody>
          <a:bodyPr wrap="square">
            <a:spAutoFit/>
          </a:bodyPr>
          <a:lstStyle/>
          <a:p>
            <a:pPr algn="ctr"/>
            <a:r>
              <a:rPr lang="es-ES" sz="6000" b="1" dirty="0">
                <a:latin typeface="Arial Narrow" panose="020B0606020202030204" pitchFamily="34" charset="0"/>
              </a:rPr>
              <a:t>Are </a:t>
            </a:r>
          </a:p>
          <a:p>
            <a:pPr algn="ctr"/>
            <a:r>
              <a:rPr lang="es-ES" sz="6000" b="1" dirty="0">
                <a:latin typeface="Arial Narrow" panose="020B0606020202030204" pitchFamily="34" charset="0"/>
              </a:rPr>
              <a:t>You</a:t>
            </a:r>
          </a:p>
          <a:p>
            <a:pPr algn="ctr"/>
            <a:r>
              <a:rPr lang="es-ES" sz="6000" b="1" dirty="0">
                <a:latin typeface="Arial Narrow" panose="020B0606020202030204" pitchFamily="34" charset="0"/>
              </a:rPr>
              <a:t>Called </a:t>
            </a:r>
          </a:p>
          <a:p>
            <a:pPr algn="ctr"/>
            <a:r>
              <a:rPr lang="es-ES" sz="6000" b="1" dirty="0">
                <a:latin typeface="Arial Narrow" panose="020B0606020202030204" pitchFamily="34" charset="0"/>
              </a:rPr>
              <a:t>To </a:t>
            </a:r>
          </a:p>
          <a:p>
            <a:pPr algn="ctr"/>
            <a:r>
              <a:rPr lang="es-ES" sz="6000" b="1" dirty="0">
                <a:latin typeface="Arial Narrow" panose="020B0606020202030204" pitchFamily="34" charset="0"/>
              </a:rPr>
              <a:t>Pastoral </a:t>
            </a:r>
          </a:p>
          <a:p>
            <a:pPr algn="ctr"/>
            <a:r>
              <a:rPr lang="es-ES" sz="6000" b="1" dirty="0">
                <a:latin typeface="Arial Narrow" panose="020B0606020202030204" pitchFamily="34" charset="0"/>
              </a:rPr>
              <a:t>Ministry?</a:t>
            </a:r>
          </a:p>
        </p:txBody>
      </p:sp>
    </p:spTree>
    <p:extLst>
      <p:ext uri="{BB962C8B-B14F-4D97-AF65-F5344CB8AC3E}">
        <p14:creationId xmlns:p14="http://schemas.microsoft.com/office/powerpoint/2010/main" val="116817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A4E7-5246-7A66-66CA-26E70E308B8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7E686D-2B6F-0F76-FB00-BDA29DA989E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pPr algn="just"/>
            <a:endParaRPr lang="en-US" sz="5400" dirty="0">
              <a:latin typeface="Arial Narrow" panose="020B0606020202030204" pitchFamily="34" charset="0"/>
            </a:endParaRPr>
          </a:p>
        </p:txBody>
      </p:sp>
      <p:sp>
        <p:nvSpPr>
          <p:cNvPr id="3" name="TextBox 2">
            <a:extLst>
              <a:ext uri="{FF2B5EF4-FFF2-40B4-BE49-F238E27FC236}">
                <a16:creationId xmlns:a16="http://schemas.microsoft.com/office/drawing/2014/main" id="{89523D28-4713-87AF-497E-98D844A7A379}"/>
              </a:ext>
            </a:extLst>
          </p:cNvPr>
          <p:cNvSpPr txBox="1"/>
          <p:nvPr/>
        </p:nvSpPr>
        <p:spPr>
          <a:xfrm>
            <a:off x="228600" y="38100"/>
            <a:ext cx="17830800" cy="8340745"/>
          </a:xfrm>
          <a:prstGeom prst="rect">
            <a:avLst/>
          </a:prstGeom>
          <a:noFill/>
        </p:spPr>
        <p:txBody>
          <a:bodyPr wrap="square">
            <a:spAutoFit/>
          </a:bodyPr>
          <a:lstStyle/>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Ephesians 4 -- Now these are the </a:t>
            </a: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gifts</a:t>
            </a:r>
            <a:r>
              <a:rPr lang="en-US" sz="6000" kern="100" dirty="0">
                <a:latin typeface="Arial Narrow" panose="020B0606020202030204" pitchFamily="34" charset="0"/>
                <a:ea typeface="Aptos" panose="020B0004020202020204" pitchFamily="34" charset="0"/>
                <a:cs typeface="Times New Roman" panose="02020603050405020304" pitchFamily="18" charset="0"/>
              </a:rPr>
              <a:t> Christ gave to the church: the apostles, the prophets, the evangelists, and the pastors and teachers. </a:t>
            </a:r>
          </a:p>
          <a:p>
            <a:pPr algn="just">
              <a:defRPr/>
            </a:pPr>
            <a:endParaRPr lang="en-US" sz="4000" b="1" kern="100" baseline="300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b="1" kern="100" baseline="30000" dirty="0">
                <a:latin typeface="Arial Narrow" panose="020B0606020202030204" pitchFamily="34" charset="0"/>
                <a:ea typeface="Aptos" panose="020B0004020202020204" pitchFamily="34" charset="0"/>
                <a:cs typeface="Times New Roman" panose="02020603050405020304" pitchFamily="18" charset="0"/>
              </a:rPr>
              <a:t>12 </a:t>
            </a:r>
            <a:r>
              <a:rPr lang="en-US" sz="6000" kern="100" dirty="0">
                <a:latin typeface="Arial Narrow" panose="020B0606020202030204" pitchFamily="34" charset="0"/>
                <a:ea typeface="Aptos" panose="020B0004020202020204" pitchFamily="34" charset="0"/>
                <a:cs typeface="Times New Roman" panose="02020603050405020304" pitchFamily="18" charset="0"/>
              </a:rPr>
              <a:t>Their responsibility is to equip God’s people to do his work and build up the church, the body of Christ. </a:t>
            </a:r>
          </a:p>
          <a:p>
            <a:pPr algn="just">
              <a:defRPr/>
            </a:pPr>
            <a:endParaRPr lang="en-US" sz="3600" b="1" kern="100" baseline="300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b="1" kern="100" baseline="30000" dirty="0">
                <a:latin typeface="Arial Narrow" panose="020B0606020202030204" pitchFamily="34" charset="0"/>
                <a:ea typeface="Aptos" panose="020B0004020202020204" pitchFamily="34" charset="0"/>
                <a:cs typeface="Times New Roman" panose="02020603050405020304" pitchFamily="18" charset="0"/>
              </a:rPr>
              <a:t>13 </a:t>
            </a:r>
            <a:r>
              <a:rPr lang="en-US" sz="6000" kern="100" dirty="0">
                <a:latin typeface="Arial Narrow" panose="020B0606020202030204" pitchFamily="34" charset="0"/>
                <a:ea typeface="Aptos" panose="020B0004020202020204" pitchFamily="34" charset="0"/>
                <a:cs typeface="Times New Roman" panose="02020603050405020304" pitchFamily="18" charset="0"/>
              </a:rPr>
              <a:t>This will continue until we all come to such unity in our faith and knowledge of God’s Son that we will be mature in the Lord, measuring up to the full and complete standard of Christ.</a:t>
            </a:r>
            <a:endParaRPr lang="en-US" sz="5400" kern="100" dirty="0">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3286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6FEF-C24D-F91E-7123-7556545D71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6FF167-AF7D-A929-CFBA-F0369AC218A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pPr algn="just"/>
            <a:endParaRPr lang="en-US" sz="5400" dirty="0">
              <a:latin typeface="Arial Narrow" panose="020B0606020202030204" pitchFamily="34" charset="0"/>
            </a:endParaRPr>
          </a:p>
        </p:txBody>
      </p:sp>
      <p:sp>
        <p:nvSpPr>
          <p:cNvPr id="3" name="TextBox 2">
            <a:extLst>
              <a:ext uri="{FF2B5EF4-FFF2-40B4-BE49-F238E27FC236}">
                <a16:creationId xmlns:a16="http://schemas.microsoft.com/office/drawing/2014/main" id="{E7F3B31E-1A0F-FAB5-945A-58705FDD65C2}"/>
              </a:ext>
            </a:extLst>
          </p:cNvPr>
          <p:cNvSpPr txBox="1"/>
          <p:nvPr/>
        </p:nvSpPr>
        <p:spPr>
          <a:xfrm>
            <a:off x="152400" y="76200"/>
            <a:ext cx="17983200" cy="5693866"/>
          </a:xfrm>
          <a:prstGeom prst="rect">
            <a:avLst/>
          </a:prstGeom>
          <a:noFill/>
        </p:spPr>
        <p:txBody>
          <a:bodyPr wrap="square">
            <a:spAutoFit/>
          </a:bodyPr>
          <a:lstStyle/>
          <a:p>
            <a:pPr algn="ctr">
              <a:defRPr/>
            </a:pPr>
            <a:r>
              <a:rPr lang="en-US" sz="6000" dirty="0">
                <a:latin typeface="Arial Narrow" panose="020B0606020202030204" pitchFamily="34" charset="0"/>
              </a:rPr>
              <a:t>Hebrews 5</a:t>
            </a:r>
          </a:p>
          <a:p>
            <a:pPr algn="ctr">
              <a:defRPr/>
            </a:pPr>
            <a:endParaRPr lang="en-US" sz="3600" dirty="0">
              <a:latin typeface="Arial Narrow" panose="020B0606020202030204" pitchFamily="34" charset="0"/>
            </a:endParaRPr>
          </a:p>
          <a:p>
            <a:pPr algn="just">
              <a:defRPr/>
            </a:pPr>
            <a:r>
              <a:rPr lang="en-US" sz="6000" dirty="0">
                <a:latin typeface="Arial Narrow" panose="020B0606020202030204" pitchFamily="34" charset="0"/>
              </a:rPr>
              <a:t>Every high priest is </a:t>
            </a:r>
            <a:r>
              <a:rPr lang="en-US" sz="6000" b="1" dirty="0">
                <a:solidFill>
                  <a:srgbClr val="FF0000"/>
                </a:solidFill>
                <a:latin typeface="Arial Narrow" panose="020B0606020202030204" pitchFamily="34" charset="0"/>
              </a:rPr>
              <a:t>selected</a:t>
            </a:r>
            <a:r>
              <a:rPr lang="en-US" sz="6000" dirty="0">
                <a:latin typeface="Arial Narrow" panose="020B0606020202030204" pitchFamily="34" charset="0"/>
              </a:rPr>
              <a:t> from among the people and is </a:t>
            </a:r>
            <a:r>
              <a:rPr lang="en-US" sz="6000" b="1" dirty="0">
                <a:solidFill>
                  <a:srgbClr val="FF0000"/>
                </a:solidFill>
                <a:latin typeface="Arial Narrow" panose="020B0606020202030204" pitchFamily="34" charset="0"/>
              </a:rPr>
              <a:t>appointed</a:t>
            </a:r>
            <a:r>
              <a:rPr lang="en-US" sz="6000" dirty="0">
                <a:latin typeface="Arial Narrow" panose="020B0606020202030204" pitchFamily="34" charset="0"/>
              </a:rPr>
              <a:t> to represent the people in matters related to God… </a:t>
            </a:r>
          </a:p>
          <a:p>
            <a:pPr algn="just">
              <a:defRPr/>
            </a:pPr>
            <a:endParaRPr lang="en-US" sz="2800" dirty="0">
              <a:latin typeface="Arial Narrow" panose="020B0606020202030204" pitchFamily="34" charset="0"/>
            </a:endParaRPr>
          </a:p>
          <a:p>
            <a:pPr algn="just">
              <a:defRPr/>
            </a:pPr>
            <a:r>
              <a:rPr lang="en-US" sz="6000" dirty="0">
                <a:latin typeface="Arial Narrow" panose="020B0606020202030204" pitchFamily="34" charset="0"/>
              </a:rPr>
              <a:t>4 And no one takes this honor on himself, but he receives it when </a:t>
            </a:r>
            <a:r>
              <a:rPr lang="en-US" sz="6000" b="1" dirty="0">
                <a:solidFill>
                  <a:srgbClr val="FFFF00"/>
                </a:solidFill>
                <a:latin typeface="Arial Narrow" panose="020B0606020202030204" pitchFamily="34" charset="0"/>
              </a:rPr>
              <a:t>called by God</a:t>
            </a:r>
            <a:r>
              <a:rPr lang="en-US" sz="6000" dirty="0">
                <a:latin typeface="Arial Narrow" panose="020B0606020202030204" pitchFamily="34" charset="0"/>
              </a:rPr>
              <a:t>, just as Aaron was.</a:t>
            </a:r>
          </a:p>
        </p:txBody>
      </p:sp>
    </p:spTree>
    <p:extLst>
      <p:ext uri="{BB962C8B-B14F-4D97-AF65-F5344CB8AC3E}">
        <p14:creationId xmlns:p14="http://schemas.microsoft.com/office/powerpoint/2010/main" val="37625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8C046-524C-10C8-AC4E-73F5A08736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E6888AC-E699-DBCB-FE2F-CED03047BF0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0000"/>
            </a:blip>
            <a:stretch>
              <a:fillRect/>
            </a:stretch>
          </a:blipFill>
        </p:spPr>
        <p:txBody>
          <a:bodyPr/>
          <a:lstStyle/>
          <a:p>
            <a:pPr algn="just"/>
            <a:endParaRPr lang="en-US" sz="5400" dirty="0">
              <a:latin typeface="Arial Narrow" panose="020B0606020202030204" pitchFamily="34" charset="0"/>
            </a:endParaRPr>
          </a:p>
        </p:txBody>
      </p:sp>
      <p:sp>
        <p:nvSpPr>
          <p:cNvPr id="3" name="TextBox 2">
            <a:extLst>
              <a:ext uri="{FF2B5EF4-FFF2-40B4-BE49-F238E27FC236}">
                <a16:creationId xmlns:a16="http://schemas.microsoft.com/office/drawing/2014/main" id="{517BF53C-4E0C-41D4-202D-88DCE24AD58B}"/>
              </a:ext>
            </a:extLst>
          </p:cNvPr>
          <p:cNvSpPr txBox="1"/>
          <p:nvPr/>
        </p:nvSpPr>
        <p:spPr>
          <a:xfrm>
            <a:off x="152400" y="76200"/>
            <a:ext cx="17983200" cy="7417415"/>
          </a:xfrm>
          <a:prstGeom prst="rect">
            <a:avLst/>
          </a:prstGeom>
          <a:noFill/>
        </p:spPr>
        <p:txBody>
          <a:bodyPr wrap="square">
            <a:spAutoFit/>
          </a:bodyPr>
          <a:lstStyle/>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A pastoral calling is a theological, divine vocation —not a job or a career — focused on shepherd-leadership, teaching the Gospel, and serving God's people. </a:t>
            </a:r>
          </a:p>
          <a:p>
            <a:pPr algn="just">
              <a:defRPr/>
            </a:pPr>
            <a:endParaRPr lang="en-US" sz="2800"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It involves a compelling inward desire, demonstrated gifts, and an outward confirmation from the church. </a:t>
            </a:r>
          </a:p>
          <a:p>
            <a:pPr algn="just">
              <a:defRPr/>
            </a:pPr>
            <a:endParaRPr lang="en-US" sz="2800"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It requires maintaining integrity, upholding sound doctrine, and fostering resilience amidst high-responsibility challenges.</a:t>
            </a:r>
            <a:endParaRPr lang="en-US" sz="5400" kern="100" dirty="0">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6953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32CA-5AB9-B90B-4F4B-51B0A2683F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9BF909-5671-5D55-D861-C03E7E15460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4C3FBF0E-2B70-B96B-01D0-C71D92E81677}"/>
              </a:ext>
            </a:extLst>
          </p:cNvPr>
          <p:cNvSpPr txBox="1"/>
          <p:nvPr/>
        </p:nvSpPr>
        <p:spPr>
          <a:xfrm>
            <a:off x="58738" y="76200"/>
            <a:ext cx="18076862" cy="8679299"/>
          </a:xfrm>
          <a:prstGeom prst="rect">
            <a:avLst/>
          </a:prstGeom>
          <a:noFill/>
        </p:spPr>
        <p:txBody>
          <a:bodyPr wrap="square">
            <a:spAutoFit/>
          </a:bodyPr>
          <a:lstStyle/>
          <a:p>
            <a:pPr algn="just">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Discerning the Call</a:t>
            </a:r>
          </a:p>
          <a:p>
            <a:pPr algn="just">
              <a:defRPr/>
            </a:pPr>
            <a:r>
              <a:rPr lang="en-US" sz="5400" kern="100" dirty="0">
                <a:latin typeface="Arial Narrow" panose="020B0606020202030204" pitchFamily="34" charset="0"/>
                <a:ea typeface="Aptos" panose="020B0004020202020204" pitchFamily="34" charset="0"/>
                <a:cs typeface="Times New Roman" panose="02020603050405020304" pitchFamily="18" charset="0"/>
              </a:rPr>
              <a:t>Discerning the call to ministry involves both internal conviction and external recognition. </a:t>
            </a:r>
            <a:endParaRPr lang="en-US" sz="4800"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endParaRPr lang="en-US" sz="1400" kern="100" dirty="0">
              <a:solidFill>
                <a:schemeClr val="bg1"/>
              </a:solidFill>
              <a:latin typeface="Arial Narrow" panose="020B0606020202030204" pitchFamily="34" charset="0"/>
              <a:ea typeface="Aptos" panose="020B0004020202020204" pitchFamily="34" charset="0"/>
              <a:cs typeface="Times New Roman" panose="02020603050405020304" pitchFamily="18" charset="0"/>
            </a:endParaRPr>
          </a:p>
          <a:p>
            <a:pPr algn="just">
              <a:defRPr/>
            </a:pPr>
            <a:endParaRPr lang="en-US" sz="1400" kern="100" dirty="0">
              <a:solidFill>
                <a:schemeClr val="bg1"/>
              </a:solidFill>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5400"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a:t>
            </a:r>
            <a:r>
              <a:rPr lang="en-US" sz="54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Inward Desire:</a:t>
            </a:r>
            <a:r>
              <a:rPr lang="en-US" sz="5400"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 </a:t>
            </a:r>
            <a:r>
              <a:rPr lang="en-US" sz="4800" kern="100" dirty="0">
                <a:latin typeface="Arial Narrow" panose="020B0606020202030204" pitchFamily="34" charset="0"/>
                <a:ea typeface="Aptos" panose="020B0004020202020204" pitchFamily="34" charset="0"/>
                <a:cs typeface="Times New Roman" panose="02020603050405020304" pitchFamily="18" charset="0"/>
              </a:rPr>
              <a:t>An intense, almost irresistible pull toward ministry that persists over time.</a:t>
            </a:r>
          </a:p>
          <a:p>
            <a:pPr algn="just">
              <a:defRPr/>
            </a:pPr>
            <a:endParaRPr lang="en-US" sz="1400" kern="100" dirty="0">
              <a:solidFill>
                <a:schemeClr val="bg1"/>
              </a:solidFill>
              <a:latin typeface="Arial Narrow" panose="020B0606020202030204" pitchFamily="34" charset="0"/>
              <a:ea typeface="Aptos" panose="020B0004020202020204" pitchFamily="34" charset="0"/>
              <a:cs typeface="Times New Roman" panose="02020603050405020304" pitchFamily="18" charset="0"/>
            </a:endParaRPr>
          </a:p>
          <a:p>
            <a:pPr algn="just">
              <a:defRPr/>
            </a:pPr>
            <a:endParaRPr lang="en-US" sz="1400" kern="100" dirty="0">
              <a:solidFill>
                <a:schemeClr val="bg1"/>
              </a:solidFill>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5400"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a:t>
            </a:r>
            <a:r>
              <a:rPr lang="en-US" sz="54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Character and Gifting:</a:t>
            </a:r>
            <a:r>
              <a:rPr lang="en-US" sz="5400"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 </a:t>
            </a:r>
            <a:r>
              <a:rPr lang="en-US" sz="4800" kern="100" dirty="0">
                <a:latin typeface="Arial Narrow" panose="020B0606020202030204" pitchFamily="34" charset="0"/>
                <a:ea typeface="Aptos" panose="020B0004020202020204" pitchFamily="34" charset="0"/>
                <a:cs typeface="Times New Roman" panose="02020603050405020304" pitchFamily="18" charset="0"/>
              </a:rPr>
              <a:t>Possessing the necessary spiritual gifts (teaching, leadership, compassion) suitable for pastoral work.</a:t>
            </a:r>
          </a:p>
          <a:p>
            <a:pPr algn="just">
              <a:defRPr/>
            </a:pPr>
            <a:endParaRPr lang="en-US" sz="1400" kern="100" dirty="0">
              <a:solidFill>
                <a:schemeClr val="bg1"/>
              </a:solidFill>
              <a:latin typeface="Arial Narrow" panose="020B0606020202030204" pitchFamily="34" charset="0"/>
              <a:ea typeface="Aptos" panose="020B0004020202020204" pitchFamily="34" charset="0"/>
              <a:cs typeface="Times New Roman" panose="02020603050405020304" pitchFamily="18" charset="0"/>
            </a:endParaRPr>
          </a:p>
          <a:p>
            <a:pPr algn="just">
              <a:defRPr/>
            </a:pPr>
            <a:endParaRPr lang="en-US" sz="1400" kern="100" dirty="0">
              <a:solidFill>
                <a:schemeClr val="bg1"/>
              </a:solidFill>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5400"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a:t>
            </a:r>
            <a:r>
              <a:rPr lang="en-US" sz="54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Outward Affirmation:</a:t>
            </a:r>
            <a:r>
              <a:rPr lang="en-US" sz="5400"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 </a:t>
            </a:r>
            <a:r>
              <a:rPr lang="en-US" sz="4800" kern="100" dirty="0">
                <a:latin typeface="Arial Narrow" panose="020B0606020202030204" pitchFamily="34" charset="0"/>
                <a:ea typeface="Aptos" panose="020B0004020202020204" pitchFamily="34" charset="0"/>
                <a:cs typeface="Times New Roman" panose="02020603050405020304" pitchFamily="18" charset="0"/>
              </a:rPr>
              <a:t>Validation from church leaders, mentors, and the congregation.</a:t>
            </a:r>
          </a:p>
        </p:txBody>
      </p:sp>
    </p:spTree>
    <p:extLst>
      <p:ext uri="{BB962C8B-B14F-4D97-AF65-F5344CB8AC3E}">
        <p14:creationId xmlns:p14="http://schemas.microsoft.com/office/powerpoint/2010/main" val="400243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99766-5B6E-9834-68BA-90727C4643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647DF4-9682-2546-7C07-6D16EA06460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7C0DAC0E-0560-1246-D77D-9627C575A466}"/>
              </a:ext>
            </a:extLst>
          </p:cNvPr>
          <p:cNvSpPr txBox="1"/>
          <p:nvPr/>
        </p:nvSpPr>
        <p:spPr>
          <a:xfrm>
            <a:off x="76200" y="26988"/>
            <a:ext cx="18135600" cy="7755969"/>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Signs of a Pastoral Vocation</a:t>
            </a:r>
          </a:p>
          <a:p>
            <a:pPr>
              <a:defRPr/>
            </a:pPr>
            <a:endParaRPr lang="en-US" sz="32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God has placed in your heart a desire to be a pastor ...</a:t>
            </a: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The desire does not go away…</a:t>
            </a: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You can’t see yourself doing anything else…</a:t>
            </a: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You have a deep love for Christ, his word and His Church ...</a:t>
            </a: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Other people have mentioned that you would be a good pastor ...</a:t>
            </a: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You desire to live a model life of virtue, prayer, and Scriptures ...</a:t>
            </a:r>
          </a:p>
          <a:p>
            <a:pPr marL="342900" indent="-342900">
              <a:buSzPts val="1000"/>
              <a:buFont typeface="Symbol" panose="05050102010706020507" pitchFamily="18" charset="2"/>
              <a:buChar char=""/>
              <a:tabLst>
                <a:tab pos="457200" algn="l"/>
              </a:tabLst>
              <a:defRPr/>
            </a:pPr>
            <a:r>
              <a:rPr lang="en-US" sz="5800" kern="100" dirty="0">
                <a:latin typeface="Arial Narrow" panose="020B0606020202030204" pitchFamily="34" charset="0"/>
                <a:ea typeface="Aptos" panose="020B0004020202020204" pitchFamily="34" charset="0"/>
                <a:cs typeface="Times New Roman" panose="02020603050405020304" pitchFamily="18" charset="0"/>
              </a:rPr>
              <a:t>You want to help others grow closer to Christ…</a:t>
            </a:r>
          </a:p>
        </p:txBody>
      </p:sp>
    </p:spTree>
    <p:extLst>
      <p:ext uri="{BB962C8B-B14F-4D97-AF65-F5344CB8AC3E}">
        <p14:creationId xmlns:p14="http://schemas.microsoft.com/office/powerpoint/2010/main" val="398826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3D7E-B059-014A-CE2D-A0F4BA9F56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CCC38B-5876-3B37-53BB-9FC931EA283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a:stretch>
          </a:blipFill>
        </p:spPr>
        <p:txBody>
          <a:bodyPr/>
          <a:lstStyle/>
          <a:p>
            <a:endParaRPr lang="en-US"/>
          </a:p>
        </p:txBody>
      </p:sp>
      <p:sp>
        <p:nvSpPr>
          <p:cNvPr id="4" name="TextBox 3">
            <a:extLst>
              <a:ext uri="{FF2B5EF4-FFF2-40B4-BE49-F238E27FC236}">
                <a16:creationId xmlns:a16="http://schemas.microsoft.com/office/drawing/2014/main" id="{4C25F83D-D6CE-07DE-5949-499BD44930AB}"/>
              </a:ext>
            </a:extLst>
          </p:cNvPr>
          <p:cNvSpPr txBox="1"/>
          <p:nvPr/>
        </p:nvSpPr>
        <p:spPr>
          <a:xfrm>
            <a:off x="228600" y="63500"/>
            <a:ext cx="17907000" cy="1569660"/>
          </a:xfrm>
          <a:prstGeom prst="rect">
            <a:avLst/>
          </a:prstGeom>
          <a:noFill/>
        </p:spPr>
        <p:txBody>
          <a:bodyPr wrap="square">
            <a:spAutoFit/>
          </a:bodyPr>
          <a:lstStyle/>
          <a:p>
            <a:pPr algn="just">
              <a:defRPr/>
            </a:pPr>
            <a:r>
              <a:rPr lang="en-US" sz="4800" kern="100" dirty="0">
                <a:latin typeface="Arial Narrow" panose="020B0606020202030204" pitchFamily="34" charset="0"/>
                <a:ea typeface="Aptos" panose="020B0004020202020204" pitchFamily="34" charset="0"/>
                <a:cs typeface="Times New Roman" panose="02020603050405020304" pitchFamily="18" charset="0"/>
              </a:rPr>
              <a:t>How can you know if you are truly called to be a pastor? Here we explore the spiritual signs and practical steps that can help you discern your vocation.</a:t>
            </a:r>
            <a:endParaRPr lang="en-US" sz="4400" kern="100" dirty="0">
              <a:latin typeface="Arial Narrow" panose="020B060602020203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327EFD0-8255-81A9-1BAB-D8F851C43665}"/>
              </a:ext>
            </a:extLst>
          </p:cNvPr>
          <p:cNvSpPr txBox="1"/>
          <p:nvPr/>
        </p:nvSpPr>
        <p:spPr>
          <a:xfrm>
            <a:off x="260350" y="2171700"/>
            <a:ext cx="17875250" cy="5816977"/>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 Spiritual Signs of a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a:p>
            <a:pPr>
              <a:defRPr/>
            </a:pPr>
            <a:endParaRPr lang="en-US" sz="6000" b="1" dirty="0">
              <a:solidFill>
                <a:schemeClr val="bg1"/>
              </a:solidFill>
              <a:latin typeface="Arial Narrow" panose="020B0606020202030204" pitchFamily="34" charset="0"/>
              <a:ea typeface="Aptos" panose="020B0004020202020204" pitchFamily="34" charset="0"/>
            </a:endParaRPr>
          </a:p>
          <a:p>
            <a:pPr>
              <a:defRPr/>
            </a:pPr>
            <a:r>
              <a:rPr lang="en-US" sz="7200" b="1" dirty="0">
                <a:solidFill>
                  <a:srgbClr val="FFFF00"/>
                </a:solidFill>
                <a:latin typeface="Arial Narrow" panose="020B0606020202030204" pitchFamily="34" charset="0"/>
                <a:ea typeface="Aptos" panose="020B0004020202020204" pitchFamily="34" charset="0"/>
              </a:rPr>
              <a:t>1. A Deep Love for the Church</a:t>
            </a:r>
            <a:br>
              <a:rPr lang="en-US" sz="6000" b="1" dirty="0">
                <a:solidFill>
                  <a:schemeClr val="bg1"/>
                </a:solidFill>
                <a:latin typeface="Arial Narrow" panose="020B0606020202030204" pitchFamily="34" charset="0"/>
                <a:ea typeface="Aptos" panose="020B0004020202020204" pitchFamily="34" charset="0"/>
              </a:rPr>
            </a:br>
            <a:endParaRPr lang="en-US" sz="6000" b="1" dirty="0">
              <a:solidFill>
                <a:schemeClr val="bg1"/>
              </a:solidFill>
              <a:latin typeface="Arial Narrow" panose="020B0606020202030204" pitchFamily="34" charset="0"/>
              <a:ea typeface="Aptos" panose="020B0004020202020204" pitchFamily="34" charset="0"/>
            </a:endParaRPr>
          </a:p>
          <a:p>
            <a:pPr algn="just">
              <a:defRPr/>
            </a:pPr>
            <a:r>
              <a:rPr lang="en-US" sz="6000" dirty="0">
                <a:latin typeface="Arial Narrow" panose="020B0606020202030204" pitchFamily="34" charset="0"/>
                <a:ea typeface="Aptos" panose="020B0004020202020204" pitchFamily="34" charset="0"/>
              </a:rPr>
              <a:t>A future pastor feels a genuine love for the Church — not just for the institution, but for the people who make it up. </a:t>
            </a:r>
            <a:endParaRPr lang="en-US" sz="6000" dirty="0">
              <a:latin typeface="Arial Narrow" panose="020B0606020202030204" pitchFamily="34" charset="0"/>
            </a:endParaRPr>
          </a:p>
        </p:txBody>
      </p:sp>
    </p:spTree>
    <p:extLst>
      <p:ext uri="{BB962C8B-B14F-4D97-AF65-F5344CB8AC3E}">
        <p14:creationId xmlns:p14="http://schemas.microsoft.com/office/powerpoint/2010/main" val="127640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F930-C841-7DD5-1DB1-7DD2D325F6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330289-FC44-5F79-4963-1FC9B7EE6CA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0000"/>
            </a:blip>
            <a:stretch>
              <a:fillRect/>
            </a:stretch>
          </a:blipFill>
        </p:spPr>
        <p:txBody>
          <a:bodyPr/>
          <a:lstStyle/>
          <a:p>
            <a:endParaRPr lang="en-US"/>
          </a:p>
        </p:txBody>
      </p:sp>
      <p:sp>
        <p:nvSpPr>
          <p:cNvPr id="5" name="TextBox 4">
            <a:extLst>
              <a:ext uri="{FF2B5EF4-FFF2-40B4-BE49-F238E27FC236}">
                <a16:creationId xmlns:a16="http://schemas.microsoft.com/office/drawing/2014/main" id="{14F4F023-8AA1-CF22-77B0-D77D590A6156}"/>
              </a:ext>
            </a:extLst>
          </p:cNvPr>
          <p:cNvSpPr txBox="1"/>
          <p:nvPr/>
        </p:nvSpPr>
        <p:spPr>
          <a:xfrm>
            <a:off x="260350" y="1738848"/>
            <a:ext cx="17875250" cy="4893647"/>
          </a:xfrm>
          <a:prstGeom prst="rect">
            <a:avLst/>
          </a:prstGeom>
          <a:noFill/>
        </p:spPr>
        <p:txBody>
          <a:bodyPr wrap="square">
            <a:spAutoFit/>
          </a:bodyPr>
          <a:lstStyle/>
          <a:p>
            <a:pPr>
              <a:defRPr/>
            </a:pPr>
            <a:r>
              <a:rPr lang="en-US" sz="7200" b="1" kern="100" dirty="0">
                <a:solidFill>
                  <a:srgbClr val="FFFF00"/>
                </a:solidFill>
                <a:latin typeface="Arial Narrow" panose="020B0606020202030204" pitchFamily="34" charset="0"/>
                <a:ea typeface="Aptos" panose="020B0004020202020204" pitchFamily="34" charset="0"/>
                <a:cs typeface="Times New Roman" panose="02020603050405020304" pitchFamily="18" charset="0"/>
              </a:rPr>
              <a:t>2. A Holy Burden for the Care of Souls</a:t>
            </a:r>
            <a:br>
              <a:rPr lang="en-US" sz="6000" b="1" kern="100" dirty="0">
                <a:latin typeface="Arial Narrow" panose="020B0606020202030204" pitchFamily="34" charset="0"/>
                <a:ea typeface="Aptos" panose="020B0004020202020204" pitchFamily="34" charset="0"/>
                <a:cs typeface="Times New Roman" panose="02020603050405020304" pitchFamily="18" charset="0"/>
              </a:rPr>
            </a:br>
            <a:endParaRPr lang="en-US" sz="6000" b="1" kern="100" dirty="0">
              <a:latin typeface="Arial Narrow" panose="020B0606020202030204" pitchFamily="34" charset="0"/>
              <a:ea typeface="Aptos" panose="020B0004020202020204" pitchFamily="34" charset="0"/>
              <a:cs typeface="Times New Roman" panose="02020603050405020304" pitchFamily="18" charset="0"/>
            </a:endParaRPr>
          </a:p>
          <a:p>
            <a:pPr algn="just">
              <a:defRPr/>
            </a:pPr>
            <a:r>
              <a:rPr lang="en-US" sz="6000" kern="100" dirty="0">
                <a:latin typeface="Arial Narrow" panose="020B0606020202030204" pitchFamily="34" charset="0"/>
                <a:ea typeface="Aptos" panose="020B0004020202020204" pitchFamily="34" charset="0"/>
                <a:cs typeface="Times New Roman" panose="02020603050405020304" pitchFamily="18" charset="0"/>
              </a:rPr>
              <a:t>Beyond the desire to preach, there is an internal burden for the spiritual well-being of people. You feel a sacred responsibility to see others grow in their faith.</a:t>
            </a:r>
            <a:endParaRPr lang="en-US" sz="5400" kern="100" dirty="0">
              <a:latin typeface="Arial Narrow" panose="020B060602020203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869A628-2CC8-A899-5828-97891B0ABC21}"/>
              </a:ext>
            </a:extLst>
          </p:cNvPr>
          <p:cNvSpPr txBox="1"/>
          <p:nvPr/>
        </p:nvSpPr>
        <p:spPr>
          <a:xfrm>
            <a:off x="260350" y="0"/>
            <a:ext cx="17875250" cy="1015663"/>
          </a:xfrm>
          <a:prstGeom prst="rect">
            <a:avLst/>
          </a:prstGeom>
          <a:noFill/>
        </p:spPr>
        <p:txBody>
          <a:bodyPr wrap="square">
            <a:spAutoFit/>
          </a:bodyPr>
          <a:lstStyle/>
          <a:p>
            <a:pPr>
              <a:defRPr/>
            </a:pPr>
            <a:r>
              <a:rPr lang="en-US" sz="6000" b="1"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rPr>
              <a:t>I. Spiritual Signs of a Pastoral Calling</a:t>
            </a:r>
            <a:endParaRPr lang="en-US" sz="6000" kern="100" dirty="0">
              <a:solidFill>
                <a:srgbClr val="FF0000"/>
              </a:solidFill>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72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859</Words>
  <Application>Microsoft Macintosh PowerPoint</Application>
  <PresentationFormat>Custom</PresentationFormat>
  <Paragraphs>93</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Symbol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 Tarin</cp:lastModifiedBy>
  <cp:revision>3</cp:revision>
  <dcterms:created xsi:type="dcterms:W3CDTF">2006-08-16T00:00:00Z</dcterms:created>
  <dcterms:modified xsi:type="dcterms:W3CDTF">2026-06-06T07:21:46Z</dcterms:modified>
  <dc:identifier>DAHKbtKhdbI</dc:identifier>
</cp:coreProperties>
</file>