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46" Type="http://schemas.openxmlformats.org/officeDocument/2006/relationships/slide" Target="slides/slide41.xml"/><Relationship Id="rId23" Type="http://schemas.openxmlformats.org/officeDocument/2006/relationships/slide" Target="slides/slide18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8" Type="http://schemas.openxmlformats.org/officeDocument/2006/relationships/slide" Target="slides/slide43.xml"/><Relationship Id="rId25" Type="http://schemas.openxmlformats.org/officeDocument/2006/relationships/slide" Target="slides/slide20.xml"/><Relationship Id="rId47" Type="http://schemas.openxmlformats.org/officeDocument/2006/relationships/slide" Target="slides/slide42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ee95234b54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ee95234b54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ee95234b54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ee95234b54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eea21554f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eea21554f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ee95234b54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ee95234b54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ee95234b54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ee95234b54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ee95234b54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ee95234b54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ee95234b54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ee95234b54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ee95234b54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ee95234b54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ee95234b54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ee95234b54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ee95234b54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ee95234b54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ee95234b5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ee95234b5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eea21554fa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eea21554fa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ee95234b54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ee95234b54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ee95234b54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ee95234b54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ee95234b54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ee95234b54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ee95234b54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ee95234b54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ee95234b54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ee95234b54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ee95234b54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ee95234b54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ee95234b54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ee95234b54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ee95234b54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ee95234b54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ee95234b54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ee95234b54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ee95234b54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ee95234b54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ee95234b54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ee95234b54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ee95234b54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ee95234b54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ee95234b54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ee95234b54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ee95234b54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ee95234b54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ee95234b54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ee95234b54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ee95234b54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ee95234b54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ee95234b54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ee95234b54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ee95234b54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ee95234b54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ee95234b54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ee95234b54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ee95234b54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ee95234b54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eea21554f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eea21554f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eea21554fa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eea21554fa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ee95234b54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ee95234b54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ee95234b54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ee95234b54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ee95234b54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ee95234b54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ee95234b54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ee95234b54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ee95234b54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ee95234b54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ee95234b5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ee95234b5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ee95234b54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ee95234b54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ee95234b54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ee95234b54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7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