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22" Type="http://schemas.openxmlformats.org/officeDocument/2006/relationships/slide" Target="slides/slide17.xml"/><Relationship Id="rId44" Type="http://schemas.openxmlformats.org/officeDocument/2006/relationships/slide" Target="slides/slide39.xml"/><Relationship Id="rId21" Type="http://schemas.openxmlformats.org/officeDocument/2006/relationships/slide" Target="slides/slide16.xml"/><Relationship Id="rId43" Type="http://schemas.openxmlformats.org/officeDocument/2006/relationships/slide" Target="slides/slide38.xml"/><Relationship Id="rId24" Type="http://schemas.openxmlformats.org/officeDocument/2006/relationships/slide" Target="slides/slide19.xml"/><Relationship Id="rId46" Type="http://schemas.openxmlformats.org/officeDocument/2006/relationships/slide" Target="slides/slide41.xml"/><Relationship Id="rId23" Type="http://schemas.openxmlformats.org/officeDocument/2006/relationships/slide" Target="slides/slide18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48" Type="http://schemas.openxmlformats.org/officeDocument/2006/relationships/slide" Target="slides/slide43.xml"/><Relationship Id="rId25" Type="http://schemas.openxmlformats.org/officeDocument/2006/relationships/slide" Target="slides/slide20.xml"/><Relationship Id="rId47" Type="http://schemas.openxmlformats.org/officeDocument/2006/relationships/slide" Target="slides/slide42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ea72d2052c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ea72d2052c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ea72d2052c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ea72d2052c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eea1ee4a67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eea1ee4a67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ea72d2052c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3ea72d2052c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ea72d2052c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3ea72d2052c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ea72d2052c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ea72d2052c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ea72d2052c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ea72d2052c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ea72d2052c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ea72d2052c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ea72d2052c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ea72d2052c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ea72d2052c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ea72d2052c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3ea72d2052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3ea72d2052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eea1ee4a67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3eea1ee4a67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ea72d2052c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ea72d2052c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ea72d2052c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ea72d2052c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ea72d2052c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ea72d2052c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ea72d2052c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ea72d2052c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ea72d2052c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ea72d2052c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ea72d2052c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3ea72d2052c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ea72d2052c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3ea72d2052c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ea72d2052c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ea72d2052c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ea72d2052c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3ea72d2052c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3ea72d2052c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3ea72d2052c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ea72d2052c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3ea72d2052c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ea72d2052c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ea72d2052c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ea72d2052c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3ea72d2052c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ea72d2052c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ea72d2052c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ea72d2052c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ea72d2052c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ea72d2052c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3ea72d2052c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ea72d2052c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3ea72d2052c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ea72d2052c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ea72d2052c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ea72d2052c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3ea72d2052c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ea72d2052c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3ea72d2052c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eea1ee4a6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eea1ee4a6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eea1ee4a67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3eea1ee4a67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ea72d2052c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3ea72d2052c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ea72d2052c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ea72d2052c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ea72d2052c_0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3ea72d2052c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ea72d2052c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ea72d2052c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ea72d2052c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ea72d2052c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ea72d2052c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ea72d2052c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ea72d2052c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ea72d2052c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ea72d2052c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3ea72d2052c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9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4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3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7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9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6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3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2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0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