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  <p:sldId id="257" r:id="rId3"/>
    <p:sldId id="290" r:id="rId4"/>
    <p:sldId id="284" r:id="rId5"/>
    <p:sldId id="270" r:id="rId6"/>
    <p:sldId id="283" r:id="rId7"/>
    <p:sldId id="276" r:id="rId8"/>
    <p:sldId id="271" r:id="rId9"/>
    <p:sldId id="275" r:id="rId10"/>
    <p:sldId id="279" r:id="rId11"/>
    <p:sldId id="288" r:id="rId12"/>
    <p:sldId id="289" r:id="rId13"/>
    <p:sldId id="285" r:id="rId14"/>
    <p:sldId id="277" r:id="rId15"/>
    <p:sldId id="278" r:id="rId16"/>
    <p:sldId id="280" r:id="rId17"/>
    <p:sldId id="281" r:id="rId18"/>
    <p:sldId id="282" r:id="rId19"/>
    <p:sldId id="286" r:id="rId20"/>
    <p:sldId id="287" r:id="rId21"/>
    <p:sldId id="292" r:id="rId22"/>
  </p:sldIdLst>
  <p:sldSz cx="18288000" cy="10287000"/>
  <p:notesSz cx="6858000" cy="9144000"/>
  <p:embeddedFontLst>
    <p:embeddedFont>
      <p:font typeface="Abadi" panose="020B0604020104020204" pitchFamily="34" charset="77"/>
      <p:regular r:id="rId23"/>
      <p:bold r:id="rId24"/>
      <p:italic r:id="rId25"/>
      <p:boldItalic r:id="rId26"/>
    </p:embeddedFont>
    <p:embeddedFont>
      <p:font typeface="Arial Narrow" panose="020B0604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B4B28-D2D2-4132-B962-FD8AC1E4D110}" v="56" dt="2026-06-01T04:24:00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8" autoAdjust="0"/>
    <p:restoredTop sz="94626" autoAdjust="0"/>
  </p:normalViewPr>
  <p:slideViewPr>
    <p:cSldViewPr>
      <p:cViewPr varScale="1">
        <p:scale>
          <a:sx n="57" d="100"/>
          <a:sy n="57" d="100"/>
        </p:scale>
        <p:origin x="216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 Villanueva" userId="68a46f164430d0eb" providerId="LiveId" clId="{7D4DB5D0-4155-44B9-86EC-72CC484EE7F6}"/>
    <pc:docChg chg="undo custSel addSld delSld modSld sldOrd">
      <pc:chgData name="Abel Villanueva" userId="68a46f164430d0eb" providerId="LiveId" clId="{7D4DB5D0-4155-44B9-86EC-72CC484EE7F6}" dt="2026-06-04T19:31:42.712" v="2710" actId="113"/>
      <pc:docMkLst>
        <pc:docMk/>
      </pc:docMkLst>
      <pc:sldChg chg="addSp delSp modSp add del mod">
        <pc:chgData name="Abel Villanueva" userId="68a46f164430d0eb" providerId="LiveId" clId="{7D4DB5D0-4155-44B9-86EC-72CC484EE7F6}" dt="2026-06-04T19:24:58.977" v="2661" actId="1036"/>
        <pc:sldMkLst>
          <pc:docMk/>
          <pc:sldMk cId="620097436" sldId="257"/>
        </pc:sldMkLst>
        <pc:spChg chg="mod">
          <ac:chgData name="Abel Villanueva" userId="68a46f164430d0eb" providerId="LiveId" clId="{7D4DB5D0-4155-44B9-86EC-72CC484EE7F6}" dt="2026-05-23T21:32:03.382" v="371" actId="20577"/>
          <ac:spMkLst>
            <pc:docMk/>
            <pc:sldMk cId="620097436" sldId="257"/>
            <ac:spMk id="2" creationId="{A02D9514-4200-101E-5C27-BFACDC3AEDB6}"/>
          </ac:spMkLst>
        </pc:spChg>
        <pc:spChg chg="add mod">
          <ac:chgData name="Abel Villanueva" userId="68a46f164430d0eb" providerId="LiveId" clId="{7D4DB5D0-4155-44B9-86EC-72CC484EE7F6}" dt="2026-06-01T04:15:03.020" v="2529" actId="14100"/>
          <ac:spMkLst>
            <pc:docMk/>
            <pc:sldMk cId="620097436" sldId="257"/>
            <ac:spMk id="5" creationId="{E29A4636-9B36-5F09-6468-6E116C5950DF}"/>
          </ac:spMkLst>
        </pc:spChg>
        <pc:spChg chg="add mod">
          <ac:chgData name="Abel Villanueva" userId="68a46f164430d0eb" providerId="LiveId" clId="{7D4DB5D0-4155-44B9-86EC-72CC484EE7F6}" dt="2026-06-04T19:24:58.977" v="2661" actId="1036"/>
          <ac:spMkLst>
            <pc:docMk/>
            <pc:sldMk cId="620097436" sldId="257"/>
            <ac:spMk id="7" creationId="{B55009DB-78E4-C385-92FB-939762B6E1BA}"/>
          </ac:spMkLst>
        </pc:spChg>
        <pc:spChg chg="add mod">
          <ac:chgData name="Abel Villanueva" userId="68a46f164430d0eb" providerId="LiveId" clId="{7D4DB5D0-4155-44B9-86EC-72CC484EE7F6}" dt="2026-06-01T04:20:25.155" v="2655" actId="14100"/>
          <ac:spMkLst>
            <pc:docMk/>
            <pc:sldMk cId="620097436" sldId="257"/>
            <ac:spMk id="9" creationId="{457C26F2-B0B8-841C-6E53-BFB8BE301057}"/>
          </ac:spMkLst>
        </pc:spChg>
        <pc:picChg chg="add mod">
          <ac:chgData name="Abel Villanueva" userId="68a46f164430d0eb" providerId="LiveId" clId="{7D4DB5D0-4155-44B9-86EC-72CC484EE7F6}" dt="2026-06-01T04:15:03.020" v="2529" actId="14100"/>
          <ac:picMkLst>
            <pc:docMk/>
            <pc:sldMk cId="620097436" sldId="257"/>
            <ac:picMk id="1026" creationId="{62C1286B-44CF-B748-371B-B2F242694DEC}"/>
          </ac:picMkLst>
        </pc:picChg>
      </pc:sldChg>
      <pc:sldChg chg="addSp delSp modSp add mod replId">
        <pc:chgData name="Abel Villanueva" userId="68a46f164430d0eb" providerId="LiveId" clId="{7D4DB5D0-4155-44B9-86EC-72CC484EE7F6}" dt="2026-05-24T03:07:14.885" v="816" actId="478"/>
        <pc:sldMkLst>
          <pc:docMk/>
          <pc:sldMk cId="1889424146" sldId="259"/>
        </pc:sldMkLst>
      </pc:sldChg>
      <pc:sldChg chg="modSp add mod ord">
        <pc:chgData name="Abel Villanueva" userId="68a46f164430d0eb" providerId="LiveId" clId="{7D4DB5D0-4155-44B9-86EC-72CC484EE7F6}" dt="2026-05-24T03:51:57.005" v="1514"/>
        <pc:sldMkLst>
          <pc:docMk/>
          <pc:sldMk cId="1168176105" sldId="270"/>
        </pc:sldMkLst>
        <pc:spChg chg="mod">
          <ac:chgData name="Abel Villanueva" userId="68a46f164430d0eb" providerId="LiveId" clId="{7D4DB5D0-4155-44B9-86EC-72CC484EE7F6}" dt="2026-05-24T03:48:49.265" v="1477" actId="20577"/>
          <ac:spMkLst>
            <pc:docMk/>
            <pc:sldMk cId="1168176105" sldId="270"/>
            <ac:spMk id="3" creationId="{064191FE-59EB-F074-78B4-B94D16E09195}"/>
          </ac:spMkLst>
        </pc:spChg>
      </pc:sldChg>
      <pc:sldChg chg="modSp add mod">
        <pc:chgData name="Abel Villanueva" userId="68a46f164430d0eb" providerId="LiveId" clId="{7D4DB5D0-4155-44B9-86EC-72CC484EE7F6}" dt="2026-06-04T19:25:26.093" v="2664" actId="20577"/>
        <pc:sldMkLst>
          <pc:docMk/>
          <pc:sldMk cId="1327665225" sldId="271"/>
        </pc:sldMkLst>
        <pc:spChg chg="mod">
          <ac:chgData name="Abel Villanueva" userId="68a46f164430d0eb" providerId="LiveId" clId="{7D4DB5D0-4155-44B9-86EC-72CC484EE7F6}" dt="2026-06-04T19:25:26.093" v="2664" actId="20577"/>
          <ac:spMkLst>
            <pc:docMk/>
            <pc:sldMk cId="1327665225" sldId="271"/>
            <ac:spMk id="4" creationId="{9D610D0E-015B-C4AB-76B8-409A5551B585}"/>
          </ac:spMkLst>
        </pc:spChg>
      </pc:sldChg>
      <pc:sldChg chg="addSp modSp add mod">
        <pc:chgData name="Abel Villanueva" userId="68a46f164430d0eb" providerId="LiveId" clId="{7D4DB5D0-4155-44B9-86EC-72CC484EE7F6}" dt="2026-06-04T19:25:30.286" v="2667" actId="20577"/>
        <pc:sldMkLst>
          <pc:docMk/>
          <pc:sldMk cId="2377930003" sldId="275"/>
        </pc:sldMkLst>
        <pc:spChg chg="add mod">
          <ac:chgData name="Abel Villanueva" userId="68a46f164430d0eb" providerId="LiveId" clId="{7D4DB5D0-4155-44B9-86EC-72CC484EE7F6}" dt="2026-06-04T19:25:30.286" v="2667" actId="20577"/>
          <ac:spMkLst>
            <pc:docMk/>
            <pc:sldMk cId="2377930003" sldId="275"/>
            <ac:spMk id="3" creationId="{05E83804-FA16-5CEA-6A32-8114F38962A3}"/>
          </ac:spMkLst>
        </pc:spChg>
        <pc:spChg chg="mod">
          <ac:chgData name="Abel Villanueva" userId="68a46f164430d0eb" providerId="LiveId" clId="{7D4DB5D0-4155-44B9-86EC-72CC484EE7F6}" dt="2026-05-24T03:48:09.139" v="1462" actId="122"/>
          <ac:spMkLst>
            <pc:docMk/>
            <pc:sldMk cId="2377930003" sldId="275"/>
            <ac:spMk id="4" creationId="{2A12DC34-ABFB-6E17-32BD-D1BFC1899155}"/>
          </ac:spMkLst>
        </pc:spChg>
      </pc:sldChg>
      <pc:sldChg chg="modSp add mod">
        <pc:chgData name="Abel Villanueva" userId="68a46f164430d0eb" providerId="LiveId" clId="{7D4DB5D0-4155-44B9-86EC-72CC484EE7F6}" dt="2026-05-24T03:48:13.171" v="1463" actId="122"/>
        <pc:sldMkLst>
          <pc:docMk/>
          <pc:sldMk cId="3987756638" sldId="276"/>
        </pc:sldMkLst>
        <pc:spChg chg="mod">
          <ac:chgData name="Abel Villanueva" userId="68a46f164430d0eb" providerId="LiveId" clId="{7D4DB5D0-4155-44B9-86EC-72CC484EE7F6}" dt="2026-05-24T03:48:13.171" v="1463" actId="122"/>
          <ac:spMkLst>
            <pc:docMk/>
            <pc:sldMk cId="3987756638" sldId="276"/>
            <ac:spMk id="4" creationId="{003BFCF0-99F8-8F42-2A3E-EB5DE4358E6F}"/>
          </ac:spMkLst>
        </pc:spChg>
      </pc:sldChg>
      <pc:sldChg chg="modSp add mod">
        <pc:chgData name="Abel Villanueva" userId="68a46f164430d0eb" providerId="LiveId" clId="{7D4DB5D0-4155-44B9-86EC-72CC484EE7F6}" dt="2026-06-04T19:26:52.651" v="2701" actId="20577"/>
        <pc:sldMkLst>
          <pc:docMk/>
          <pc:sldMk cId="1229666061" sldId="277"/>
        </pc:sldMkLst>
        <pc:spChg chg="mod">
          <ac:chgData name="Abel Villanueva" userId="68a46f164430d0eb" providerId="LiveId" clId="{7D4DB5D0-4155-44B9-86EC-72CC484EE7F6}" dt="2026-06-04T19:26:13.535" v="2685" actId="20577"/>
          <ac:spMkLst>
            <pc:docMk/>
            <pc:sldMk cId="1229666061" sldId="277"/>
            <ac:spMk id="3" creationId="{DA0BF8C1-A861-A242-D8AF-912E1DF86D69}"/>
          </ac:spMkLst>
        </pc:spChg>
        <pc:spChg chg="mod">
          <ac:chgData name="Abel Villanueva" userId="68a46f164430d0eb" providerId="LiveId" clId="{7D4DB5D0-4155-44B9-86EC-72CC484EE7F6}" dt="2026-06-04T19:26:52.651" v="2701" actId="20577"/>
          <ac:spMkLst>
            <pc:docMk/>
            <pc:sldMk cId="1229666061" sldId="277"/>
            <ac:spMk id="4" creationId="{AE837633-50F8-FFAE-E817-CBDA9512A505}"/>
          </ac:spMkLst>
        </pc:spChg>
      </pc:sldChg>
      <pc:sldChg chg="modSp add mod">
        <pc:chgData name="Abel Villanueva" userId="68a46f164430d0eb" providerId="LiveId" clId="{7D4DB5D0-4155-44B9-86EC-72CC484EE7F6}" dt="2026-06-04T19:26:57.794" v="2703" actId="20577"/>
        <pc:sldMkLst>
          <pc:docMk/>
          <pc:sldMk cId="2084695725" sldId="278"/>
        </pc:sldMkLst>
        <pc:spChg chg="mod">
          <ac:chgData name="Abel Villanueva" userId="68a46f164430d0eb" providerId="LiveId" clId="{7D4DB5D0-4155-44B9-86EC-72CC484EE7F6}" dt="2026-06-04T19:26:18.649" v="2688" actId="20577"/>
          <ac:spMkLst>
            <pc:docMk/>
            <pc:sldMk cId="2084695725" sldId="278"/>
            <ac:spMk id="3" creationId="{D814F9DA-A108-4361-DE6D-3CA3FF0E09C0}"/>
          </ac:spMkLst>
        </pc:spChg>
        <pc:spChg chg="mod">
          <ac:chgData name="Abel Villanueva" userId="68a46f164430d0eb" providerId="LiveId" clId="{7D4DB5D0-4155-44B9-86EC-72CC484EE7F6}" dt="2026-06-04T19:26:57.794" v="2703" actId="20577"/>
          <ac:spMkLst>
            <pc:docMk/>
            <pc:sldMk cId="2084695725" sldId="278"/>
            <ac:spMk id="4" creationId="{3CD12F72-6B25-4FC8-522B-986BAD6086F3}"/>
          </ac:spMkLst>
        </pc:spChg>
      </pc:sldChg>
      <pc:sldChg chg="modSp add mod ord">
        <pc:chgData name="Abel Villanueva" userId="68a46f164430d0eb" providerId="LiveId" clId="{7D4DB5D0-4155-44B9-86EC-72CC484EE7F6}" dt="2026-05-25T20:00:33.795" v="2316" actId="20577"/>
        <pc:sldMkLst>
          <pc:docMk/>
          <pc:sldMk cId="3472057861" sldId="279"/>
        </pc:sldMkLst>
        <pc:spChg chg="mod">
          <ac:chgData name="Abel Villanueva" userId="68a46f164430d0eb" providerId="LiveId" clId="{7D4DB5D0-4155-44B9-86EC-72CC484EE7F6}" dt="2026-05-25T20:00:33.795" v="2316" actId="20577"/>
          <ac:spMkLst>
            <pc:docMk/>
            <pc:sldMk cId="3472057861" sldId="279"/>
            <ac:spMk id="3" creationId="{8A6835D3-8D43-223E-0E81-ED33EB505E54}"/>
          </ac:spMkLst>
        </pc:spChg>
        <pc:spChg chg="mod">
          <ac:chgData name="Abel Villanueva" userId="68a46f164430d0eb" providerId="LiveId" clId="{7D4DB5D0-4155-44B9-86EC-72CC484EE7F6}" dt="2026-05-25T03:43:58.279" v="1656" actId="20577"/>
          <ac:spMkLst>
            <pc:docMk/>
            <pc:sldMk cId="3472057861" sldId="279"/>
            <ac:spMk id="4" creationId="{DA97779A-85CA-8A04-D5AC-48502417BD12}"/>
          </ac:spMkLst>
        </pc:spChg>
      </pc:sldChg>
      <pc:sldChg chg="modSp add mod replId">
        <pc:chgData name="Abel Villanueva" userId="68a46f164430d0eb" providerId="LiveId" clId="{7D4DB5D0-4155-44B9-86EC-72CC484EE7F6}" dt="2026-06-04T19:27:01.844" v="2705" actId="20577"/>
        <pc:sldMkLst>
          <pc:docMk/>
          <pc:sldMk cId="841366668" sldId="280"/>
        </pc:sldMkLst>
        <pc:spChg chg="mod">
          <ac:chgData name="Abel Villanueva" userId="68a46f164430d0eb" providerId="LiveId" clId="{7D4DB5D0-4155-44B9-86EC-72CC484EE7F6}" dt="2026-06-04T19:26:24.251" v="2691" actId="20577"/>
          <ac:spMkLst>
            <pc:docMk/>
            <pc:sldMk cId="841366668" sldId="280"/>
            <ac:spMk id="3" creationId="{1E32DC83-0772-3634-5981-245ED9DCE5A9}"/>
          </ac:spMkLst>
        </pc:spChg>
        <pc:spChg chg="mod">
          <ac:chgData name="Abel Villanueva" userId="68a46f164430d0eb" providerId="LiveId" clId="{7D4DB5D0-4155-44B9-86EC-72CC484EE7F6}" dt="2026-06-04T19:27:01.844" v="2705" actId="20577"/>
          <ac:spMkLst>
            <pc:docMk/>
            <pc:sldMk cId="841366668" sldId="280"/>
            <ac:spMk id="4" creationId="{EC71982D-5A9D-1C0F-348C-8849B1218FAE}"/>
          </ac:spMkLst>
        </pc:spChg>
      </pc:sldChg>
      <pc:sldChg chg="modSp add mod">
        <pc:chgData name="Abel Villanueva" userId="68a46f164430d0eb" providerId="LiveId" clId="{7D4DB5D0-4155-44B9-86EC-72CC484EE7F6}" dt="2026-06-04T19:27:05.457" v="2707" actId="20577"/>
        <pc:sldMkLst>
          <pc:docMk/>
          <pc:sldMk cId="3526020045" sldId="281"/>
        </pc:sldMkLst>
        <pc:spChg chg="mod">
          <ac:chgData name="Abel Villanueva" userId="68a46f164430d0eb" providerId="LiveId" clId="{7D4DB5D0-4155-44B9-86EC-72CC484EE7F6}" dt="2026-06-04T19:26:31.796" v="2694" actId="20577"/>
          <ac:spMkLst>
            <pc:docMk/>
            <pc:sldMk cId="3526020045" sldId="281"/>
            <ac:spMk id="3" creationId="{94091367-9E40-FD49-129A-E665BCF1A41E}"/>
          </ac:spMkLst>
        </pc:spChg>
        <pc:spChg chg="mod">
          <ac:chgData name="Abel Villanueva" userId="68a46f164430d0eb" providerId="LiveId" clId="{7D4DB5D0-4155-44B9-86EC-72CC484EE7F6}" dt="2026-06-04T19:27:05.457" v="2707" actId="20577"/>
          <ac:spMkLst>
            <pc:docMk/>
            <pc:sldMk cId="3526020045" sldId="281"/>
            <ac:spMk id="4" creationId="{AEC23855-DA4D-DC3E-61B6-59A229816BC3}"/>
          </ac:spMkLst>
        </pc:spChg>
      </pc:sldChg>
      <pc:sldChg chg="addSp delSp modSp add mod replId">
        <pc:chgData name="Abel Villanueva" userId="68a46f164430d0eb" providerId="LiveId" clId="{7D4DB5D0-4155-44B9-86EC-72CC484EE7F6}" dt="2026-06-04T19:27:10.593" v="2709" actId="20577"/>
        <pc:sldMkLst>
          <pc:docMk/>
          <pc:sldMk cId="3358888071" sldId="282"/>
        </pc:sldMkLst>
        <pc:spChg chg="mod">
          <ac:chgData name="Abel Villanueva" userId="68a46f164430d0eb" providerId="LiveId" clId="{7D4DB5D0-4155-44B9-86EC-72CC484EE7F6}" dt="2026-06-04T19:26:37.389" v="2697" actId="20577"/>
          <ac:spMkLst>
            <pc:docMk/>
            <pc:sldMk cId="3358888071" sldId="282"/>
            <ac:spMk id="3" creationId="{B9279E27-DCAC-8395-169A-AD913D961B32}"/>
          </ac:spMkLst>
        </pc:spChg>
        <pc:spChg chg="mod">
          <ac:chgData name="Abel Villanueva" userId="68a46f164430d0eb" providerId="LiveId" clId="{7D4DB5D0-4155-44B9-86EC-72CC484EE7F6}" dt="2026-06-04T19:27:10.593" v="2709" actId="20577"/>
          <ac:spMkLst>
            <pc:docMk/>
            <pc:sldMk cId="3358888071" sldId="282"/>
            <ac:spMk id="4" creationId="{79B908F8-AAAC-47B7-5B2F-AF361D181C56}"/>
          </ac:spMkLst>
        </pc:spChg>
      </pc:sldChg>
      <pc:sldChg chg="add">
        <pc:chgData name="Abel Villanueva" userId="68a46f164430d0eb" providerId="LiveId" clId="{7D4DB5D0-4155-44B9-86EC-72CC484EE7F6}" dt="2026-05-24T03:41:45.698" v="1385" actId="2890"/>
        <pc:sldMkLst>
          <pc:docMk/>
          <pc:sldMk cId="3064621191" sldId="283"/>
        </pc:sldMkLst>
      </pc:sldChg>
      <pc:sldChg chg="addSp modSp add mod">
        <pc:chgData name="Abel Villanueva" userId="68a46f164430d0eb" providerId="LiveId" clId="{7D4DB5D0-4155-44B9-86EC-72CC484EE7F6}" dt="2026-05-24T03:53:09.557" v="1639" actId="1035"/>
        <pc:sldMkLst>
          <pc:docMk/>
          <pc:sldMk cId="1482320547" sldId="284"/>
        </pc:sldMkLst>
        <pc:spChg chg="add mod">
          <ac:chgData name="Abel Villanueva" userId="68a46f164430d0eb" providerId="LiveId" clId="{7D4DB5D0-4155-44B9-86EC-72CC484EE7F6}" dt="2026-05-24T03:53:09.557" v="1639" actId="1035"/>
          <ac:spMkLst>
            <pc:docMk/>
            <pc:sldMk cId="1482320547" sldId="284"/>
            <ac:spMk id="3" creationId="{5E355273-E9DB-2105-A947-C3298880A945}"/>
          </ac:spMkLst>
        </pc:spChg>
        <pc:spChg chg="mod">
          <ac:chgData name="Abel Villanueva" userId="68a46f164430d0eb" providerId="LiveId" clId="{7D4DB5D0-4155-44B9-86EC-72CC484EE7F6}" dt="2026-05-24T03:51:45.786" v="1512" actId="404"/>
          <ac:spMkLst>
            <pc:docMk/>
            <pc:sldMk cId="1482320547" sldId="284"/>
            <ac:spMk id="4" creationId="{273F793E-99E8-31BE-EC86-B0FDF87103A7}"/>
          </ac:spMkLst>
        </pc:spChg>
      </pc:sldChg>
      <pc:sldChg chg="modSp add mod">
        <pc:chgData name="Abel Villanueva" userId="68a46f164430d0eb" providerId="LiveId" clId="{7D4DB5D0-4155-44B9-86EC-72CC484EE7F6}" dt="2026-06-04T19:26:48.166" v="2699" actId="20577"/>
        <pc:sldMkLst>
          <pc:docMk/>
          <pc:sldMk cId="3584234361" sldId="285"/>
        </pc:sldMkLst>
        <pc:spChg chg="mod">
          <ac:chgData name="Abel Villanueva" userId="68a46f164430d0eb" providerId="LiveId" clId="{7D4DB5D0-4155-44B9-86EC-72CC484EE7F6}" dt="2026-06-04T19:26:09.258" v="2682" actId="20577"/>
          <ac:spMkLst>
            <pc:docMk/>
            <pc:sldMk cId="3584234361" sldId="285"/>
            <ac:spMk id="3" creationId="{8444EC09-EEB4-A8DB-8984-004DDFF3206D}"/>
          </ac:spMkLst>
        </pc:spChg>
        <pc:spChg chg="mod">
          <ac:chgData name="Abel Villanueva" userId="68a46f164430d0eb" providerId="LiveId" clId="{7D4DB5D0-4155-44B9-86EC-72CC484EE7F6}" dt="2026-06-04T19:26:48.166" v="2699" actId="20577"/>
          <ac:spMkLst>
            <pc:docMk/>
            <pc:sldMk cId="3584234361" sldId="285"/>
            <ac:spMk id="4" creationId="{A4B4443A-FF9E-EBAD-FD8B-24DFD7526E21}"/>
          </ac:spMkLst>
        </pc:spChg>
      </pc:sldChg>
      <pc:sldChg chg="modSp add mod">
        <pc:chgData name="Abel Villanueva" userId="68a46f164430d0eb" providerId="LiveId" clId="{7D4DB5D0-4155-44B9-86EC-72CC484EE7F6}" dt="2026-05-25T03:52:45.634" v="2292" actId="5793"/>
        <pc:sldMkLst>
          <pc:docMk/>
          <pc:sldMk cId="1284632392" sldId="286"/>
        </pc:sldMkLst>
        <pc:spChg chg="mod">
          <ac:chgData name="Abel Villanueva" userId="68a46f164430d0eb" providerId="LiveId" clId="{7D4DB5D0-4155-44B9-86EC-72CC484EE7F6}" dt="2026-05-25T03:52:45.634" v="2292" actId="5793"/>
          <ac:spMkLst>
            <pc:docMk/>
            <pc:sldMk cId="1284632392" sldId="286"/>
            <ac:spMk id="3" creationId="{929A61E6-F530-B441-7908-C92BC650FC55}"/>
          </ac:spMkLst>
        </pc:spChg>
        <pc:spChg chg="mod">
          <ac:chgData name="Abel Villanueva" userId="68a46f164430d0eb" providerId="LiveId" clId="{7D4DB5D0-4155-44B9-86EC-72CC484EE7F6}" dt="2026-05-25T03:47:40.877" v="1717" actId="5793"/>
          <ac:spMkLst>
            <pc:docMk/>
            <pc:sldMk cId="1284632392" sldId="286"/>
            <ac:spMk id="4" creationId="{988DEC8D-42B1-6D4B-10D6-EC074053DE95}"/>
          </ac:spMkLst>
        </pc:spChg>
      </pc:sldChg>
      <pc:sldChg chg="modSp add mod">
        <pc:chgData name="Abel Villanueva" userId="68a46f164430d0eb" providerId="LiveId" clId="{7D4DB5D0-4155-44B9-86EC-72CC484EE7F6}" dt="2026-06-04T19:31:42.712" v="2710" actId="113"/>
        <pc:sldMkLst>
          <pc:docMk/>
          <pc:sldMk cId="1496375036" sldId="287"/>
        </pc:sldMkLst>
        <pc:spChg chg="mod">
          <ac:chgData name="Abel Villanueva" userId="68a46f164430d0eb" providerId="LiveId" clId="{7D4DB5D0-4155-44B9-86EC-72CC484EE7F6}" dt="2026-06-04T19:31:42.712" v="2710" actId="113"/>
          <ac:spMkLst>
            <pc:docMk/>
            <pc:sldMk cId="1496375036" sldId="287"/>
            <ac:spMk id="3" creationId="{72EB26B8-9752-AEA3-9DDD-0536E45E3E3A}"/>
          </ac:spMkLst>
        </pc:spChg>
      </pc:sldChg>
      <pc:sldChg chg="modSp add mod">
        <pc:chgData name="Abel Villanueva" userId="68a46f164430d0eb" providerId="LiveId" clId="{7D4DB5D0-4155-44B9-86EC-72CC484EE7F6}" dt="2026-06-04T19:25:46.947" v="2673" actId="20577"/>
        <pc:sldMkLst>
          <pc:docMk/>
          <pc:sldMk cId="3369357855" sldId="288"/>
        </pc:sldMkLst>
        <pc:spChg chg="mod">
          <ac:chgData name="Abel Villanueva" userId="68a46f164430d0eb" providerId="LiveId" clId="{7D4DB5D0-4155-44B9-86EC-72CC484EE7F6}" dt="2026-06-04T19:25:46.947" v="2673" actId="20577"/>
          <ac:spMkLst>
            <pc:docMk/>
            <pc:sldMk cId="3369357855" sldId="288"/>
            <ac:spMk id="3" creationId="{F2DD1E4E-C4C3-DE0E-C7DD-0C1B0445CD2F}"/>
          </ac:spMkLst>
        </pc:spChg>
        <pc:spChg chg="mod">
          <ac:chgData name="Abel Villanueva" userId="68a46f164430d0eb" providerId="LiveId" clId="{7D4DB5D0-4155-44B9-86EC-72CC484EE7F6}" dt="2026-05-27T03:29:45.477" v="2402" actId="404"/>
          <ac:spMkLst>
            <pc:docMk/>
            <pc:sldMk cId="3369357855" sldId="288"/>
            <ac:spMk id="4" creationId="{7FBD6581-7712-863D-B9D9-BC00E8530B82}"/>
          </ac:spMkLst>
        </pc:spChg>
      </pc:sldChg>
      <pc:sldChg chg="modSp add mod">
        <pc:chgData name="Abel Villanueva" userId="68a46f164430d0eb" providerId="LiveId" clId="{7D4DB5D0-4155-44B9-86EC-72CC484EE7F6}" dt="2026-06-04T19:25:53.924" v="2679" actId="20577"/>
        <pc:sldMkLst>
          <pc:docMk/>
          <pc:sldMk cId="2786505250" sldId="289"/>
        </pc:sldMkLst>
        <pc:spChg chg="mod">
          <ac:chgData name="Abel Villanueva" userId="68a46f164430d0eb" providerId="LiveId" clId="{7D4DB5D0-4155-44B9-86EC-72CC484EE7F6}" dt="2026-06-04T19:25:53.924" v="2679" actId="20577"/>
          <ac:spMkLst>
            <pc:docMk/>
            <pc:sldMk cId="2786505250" sldId="289"/>
            <ac:spMk id="3" creationId="{1E1AB6BF-0BFB-7268-B887-0223255DF23C}"/>
          </ac:spMkLst>
        </pc:spChg>
        <pc:spChg chg="mod">
          <ac:chgData name="Abel Villanueva" userId="68a46f164430d0eb" providerId="LiveId" clId="{7D4DB5D0-4155-44B9-86EC-72CC484EE7F6}" dt="2026-05-27T03:29:53.259" v="2404" actId="404"/>
          <ac:spMkLst>
            <pc:docMk/>
            <pc:sldMk cId="2786505250" sldId="289"/>
            <ac:spMk id="4" creationId="{2CB085E4-8515-D62A-080B-40AF40B8DE60}"/>
          </ac:spMkLst>
        </pc:spChg>
      </pc:sldChg>
      <pc:sldChg chg="add">
        <pc:chgData name="Abel Villanueva" userId="68a46f164430d0eb" providerId="LiveId" clId="{7D4DB5D0-4155-44B9-86EC-72CC484EE7F6}" dt="2026-06-01T04:09:46.570" v="2408" actId="2890"/>
        <pc:sldMkLst>
          <pc:docMk/>
          <pc:sldMk cId="3978834876" sldId="290"/>
        </pc:sldMkLst>
      </pc:sldChg>
      <pc:sldChg chg="add">
        <pc:chgData name="Abel Villanueva" userId="68a46f164430d0eb" providerId="LiveId" clId="{7D4DB5D0-4155-44B9-86EC-72CC484EE7F6}" dt="2026-06-01T04:24:00.617" v="2656"/>
        <pc:sldMkLst>
          <pc:docMk/>
          <pc:sldMk cId="490080015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8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F8A8-87C7-3283-0D07-8A601AEF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3EFA40-9AC8-84A0-C11E-5C238D1ABF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779A-85CA-8A04-D5AC-48502417BD12}"/>
              </a:ext>
            </a:extLst>
          </p:cNvPr>
          <p:cNvSpPr txBox="1"/>
          <p:nvPr/>
        </p:nvSpPr>
        <p:spPr>
          <a:xfrm>
            <a:off x="58738" y="-190500"/>
            <a:ext cx="18076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Preparing</a:t>
            </a:r>
            <a:r>
              <a:rPr lang="es-ES" sz="80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s-ES" sz="8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Myself</a:t>
            </a:r>
            <a:endParaRPr lang="en-US" sz="8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835D3-8D43-223E-0E81-ED33EB505E54}"/>
              </a:ext>
            </a:extLst>
          </p:cNvPr>
          <p:cNvSpPr txBox="1"/>
          <p:nvPr/>
        </p:nvSpPr>
        <p:spPr>
          <a:xfrm>
            <a:off x="76200" y="1409700"/>
            <a:ext cx="180768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badi" panose="020B0604020104020204" pitchFamily="34" charset="0"/>
              </a:rPr>
              <a:t>Preparing to be a pastor requires cultivating a deep love for Scripture, God, and people, all people, rather than just academic knowledge. </a:t>
            </a:r>
          </a:p>
          <a:p>
            <a:pPr algn="just"/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Focus on building trust, developing pastoral, Christ-centered preaching, and acquiring practical leadership skills.</a:t>
            </a:r>
          </a:p>
        </p:txBody>
      </p:sp>
    </p:spTree>
    <p:extLst>
      <p:ext uri="{BB962C8B-B14F-4D97-AF65-F5344CB8AC3E}">
        <p14:creationId xmlns:p14="http://schemas.microsoft.com/office/powerpoint/2010/main" val="347205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A6B5B-49FF-7C6F-AC31-B2A92C31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55F08B-DA0A-1048-065B-B2C2F24BDB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D6581-7712-863D-B9D9-BC00E8530B82}"/>
              </a:ext>
            </a:extLst>
          </p:cNvPr>
          <p:cNvSpPr txBox="1"/>
          <p:nvPr/>
        </p:nvSpPr>
        <p:spPr>
          <a:xfrm>
            <a:off x="58738" y="-95429"/>
            <a:ext cx="180768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4 Core </a:t>
            </a:r>
            <a:r>
              <a:rPr lang="es-ES" sz="6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Responsibilities</a:t>
            </a:r>
            <a:r>
              <a:rPr lang="es-E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 of a Pastor</a:t>
            </a:r>
            <a:endParaRPr lang="en-US" sz="66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D1E4E-C4C3-DE0E-C7DD-0C1B0445CD2F}"/>
              </a:ext>
            </a:extLst>
          </p:cNvPr>
          <p:cNvSpPr txBox="1"/>
          <p:nvPr/>
        </p:nvSpPr>
        <p:spPr>
          <a:xfrm>
            <a:off x="228600" y="1940659"/>
            <a:ext cx="17754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1. Teaching and Preaching: </a:t>
            </a:r>
            <a:r>
              <a:rPr lang="en-US" sz="6000" dirty="0">
                <a:latin typeface="Abadi" panose="020B0604020104020204" pitchFamily="34" charset="0"/>
              </a:rPr>
              <a:t>Delivering sermons and teaching biblical truth to ground the congregation in solid doctrine and inspire spiritual growth.</a:t>
            </a:r>
          </a:p>
          <a:p>
            <a:pPr lvl="0" algn="just"/>
            <a:endParaRPr lang="en-US" sz="6000" dirty="0">
              <a:latin typeface="Abadi" panose="020B0604020104020204" pitchFamily="34" charset="0"/>
            </a:endParaRPr>
          </a:p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2. Spiritual Leadership: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Equipping and empowering church members to discover their own spiritual gifts and do the work of ministry in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36935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F00E-177C-43BB-962E-BDDCCDD08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371895-13F1-147D-E6B0-8C6293F3471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85E4-8515-D62A-080B-40AF40B8DE60}"/>
              </a:ext>
            </a:extLst>
          </p:cNvPr>
          <p:cNvSpPr txBox="1"/>
          <p:nvPr/>
        </p:nvSpPr>
        <p:spPr>
          <a:xfrm>
            <a:off x="58738" y="-190500"/>
            <a:ext cx="180768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4 Core </a:t>
            </a:r>
            <a:r>
              <a:rPr lang="es-ES" sz="6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Responsibilities</a:t>
            </a:r>
            <a:r>
              <a:rPr lang="es-E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 of a Pastor</a:t>
            </a:r>
            <a:endParaRPr lang="en-US" sz="66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AB6BF-0BFB-7268-B887-0223255DF23C}"/>
              </a:ext>
            </a:extLst>
          </p:cNvPr>
          <p:cNvSpPr txBox="1"/>
          <p:nvPr/>
        </p:nvSpPr>
        <p:spPr>
          <a:xfrm>
            <a:off x="152400" y="1257300"/>
            <a:ext cx="17983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3. Pastoral Care: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Providing spiritual guidance, grief support, prayer, and counseling to individuals facing personal struggles and life transitions.</a:t>
            </a:r>
          </a:p>
          <a:p>
            <a:pPr lvl="0" algn="just"/>
            <a:endParaRPr lang="en-US" sz="6000" dirty="0">
              <a:latin typeface="Abadi" panose="020B0604020104020204" pitchFamily="34" charset="0"/>
            </a:endParaRPr>
          </a:p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4. Oversight and Administration: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Managing the daily operations of the church and officiating sacred rites such as baptisms, dedications, weddings, funerals and the Lord’s Table.</a:t>
            </a:r>
          </a:p>
        </p:txBody>
      </p:sp>
    </p:spTree>
    <p:extLst>
      <p:ext uri="{BB962C8B-B14F-4D97-AF65-F5344CB8AC3E}">
        <p14:creationId xmlns:p14="http://schemas.microsoft.com/office/powerpoint/2010/main" val="278650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E9DD3-C057-4B33-FB54-3C518521B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6B95F7-6997-6C6B-296B-8F89FB7091D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4443A-FF9E-EBAD-FD8B-24DFD7526E21}"/>
              </a:ext>
            </a:extLst>
          </p:cNvPr>
          <p:cNvSpPr txBox="1"/>
          <p:nvPr/>
        </p:nvSpPr>
        <p:spPr>
          <a:xfrm>
            <a:off x="58738" y="-190500"/>
            <a:ext cx="18076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8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4EC09-EEB4-A8DB-8984-004DDFF3206D}"/>
              </a:ext>
            </a:extLst>
          </p:cNvPr>
          <p:cNvSpPr txBox="1"/>
          <p:nvPr/>
        </p:nvSpPr>
        <p:spPr>
          <a:xfrm>
            <a:off x="76200" y="1409700"/>
            <a:ext cx="1807686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1. Faithful Preaching: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</a:p>
          <a:p>
            <a:r>
              <a:rPr lang="en-US" sz="6000" dirty="0">
                <a:latin typeface="Abadi" panose="020B0604020104020204" pitchFamily="34" charset="0"/>
              </a:rPr>
              <a:t>Ensure they can teach/preach God’s Word faithfully.</a:t>
            </a:r>
          </a:p>
          <a:p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2 Timothy 4:2 -- Preach the word; be prepared in season and out of season; correct, rebuke and encourage —with great patience and careful instruction.</a:t>
            </a:r>
          </a:p>
        </p:txBody>
      </p:sp>
    </p:spTree>
    <p:extLst>
      <p:ext uri="{BB962C8B-B14F-4D97-AF65-F5344CB8AC3E}">
        <p14:creationId xmlns:p14="http://schemas.microsoft.com/office/powerpoint/2010/main" val="358423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E0FA9-F02B-3BA5-5C31-7ACAC062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5700A-3CA6-A632-EA75-05587382093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37633-50F8-FFAE-E817-CBDA9512A505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BF8C1-A861-A242-D8AF-912E1DF86D69}"/>
              </a:ext>
            </a:extLst>
          </p:cNvPr>
          <p:cNvSpPr txBox="1"/>
          <p:nvPr/>
        </p:nvSpPr>
        <p:spPr>
          <a:xfrm>
            <a:off x="76200" y="1505783"/>
            <a:ext cx="18076862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2. Pastoral Care: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5400" dirty="0">
                <a:latin typeface="Abadi" panose="020B0604020104020204" pitchFamily="34" charset="0"/>
              </a:rPr>
              <a:t>Train them in counseling, visiting the sick, and managing church conflict and crises.</a:t>
            </a:r>
          </a:p>
          <a:p>
            <a:pPr algn="just"/>
            <a:endParaRPr lang="en-US" sz="54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Proverbs 11:14: "Where there is no guidance, a people falls, but in an abundance of counselors there is safety.“</a:t>
            </a:r>
          </a:p>
          <a:p>
            <a:pPr algn="just"/>
            <a:endParaRPr lang="en-US" sz="54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Psalm 32:8: "I will instruct you and teach you in the way you should go; I will counsel you with my eye upon you."</a:t>
            </a:r>
          </a:p>
        </p:txBody>
      </p:sp>
    </p:spTree>
    <p:extLst>
      <p:ext uri="{BB962C8B-B14F-4D97-AF65-F5344CB8AC3E}">
        <p14:creationId xmlns:p14="http://schemas.microsoft.com/office/powerpoint/2010/main" val="122966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FFDF-D3FB-4ED3-0DB0-CBD49841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43972A-172E-B891-D69E-4A99DD4A09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12F72-6B25-4FC8-522B-986BAD6086F3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4F9DA-A108-4361-DE6D-3CA3FF0E09C0}"/>
              </a:ext>
            </a:extLst>
          </p:cNvPr>
          <p:cNvSpPr txBox="1"/>
          <p:nvPr/>
        </p:nvSpPr>
        <p:spPr>
          <a:xfrm>
            <a:off x="152400" y="1028700"/>
            <a:ext cx="18076862" cy="907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3. Shepherding the Congregation: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5500" dirty="0">
                <a:latin typeface="Abadi" panose="020B0604020104020204" pitchFamily="34" charset="0"/>
              </a:rPr>
              <a:t>Teach them to love and lead the church community.</a:t>
            </a:r>
          </a:p>
          <a:p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n-US" sz="5500" dirty="0">
                <a:latin typeface="Abadi" panose="020B0604020104020204" pitchFamily="34" charset="0"/>
              </a:rPr>
              <a:t>1 Peter 5 -- Be shepherds of God’s flock that is under your care, watching over them—not because you must, but because you are willing, as God wants you to be; not pursuing dishonest gain, but eager to serve; </a:t>
            </a:r>
            <a:r>
              <a:rPr lang="en-US" sz="5500" b="1" baseline="30000" dirty="0">
                <a:latin typeface="Abadi" panose="020B0604020104020204" pitchFamily="34" charset="0"/>
              </a:rPr>
              <a:t>3 </a:t>
            </a:r>
            <a:r>
              <a:rPr lang="en-US" sz="5500" dirty="0">
                <a:latin typeface="Abadi" panose="020B0604020104020204" pitchFamily="34" charset="0"/>
              </a:rPr>
              <a:t>not lording it over those entrusted to you, but being examples to the flock.</a:t>
            </a:r>
          </a:p>
          <a:p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9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1CB85-AC81-F1FB-77EC-4242E0DE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E71697-E229-65EB-728B-3CC37C69EDD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1982D-5A9D-1C0F-348C-8849B1218FAE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2DC83-0772-3634-5981-245ED9DCE5A9}"/>
              </a:ext>
            </a:extLst>
          </p:cNvPr>
          <p:cNvSpPr txBox="1"/>
          <p:nvPr/>
        </p:nvSpPr>
        <p:spPr>
          <a:xfrm>
            <a:off x="152400" y="1257300"/>
            <a:ext cx="1807686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4. Modeled Ministry: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Invite them into your daily life and ministry, allowing them to watch you pastor, handle difficult pastoral care situations, and manage church affairs.</a:t>
            </a:r>
          </a:p>
          <a:p>
            <a:pPr algn="just"/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Proverbs 27:17 – As iron sharpens iron, so one person sharpens another.</a:t>
            </a:r>
          </a:p>
        </p:txBody>
      </p:sp>
    </p:spTree>
    <p:extLst>
      <p:ext uri="{BB962C8B-B14F-4D97-AF65-F5344CB8AC3E}">
        <p14:creationId xmlns:p14="http://schemas.microsoft.com/office/powerpoint/2010/main" val="84136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639C-5AB4-14D9-D795-846FD91D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8C65F4-F24F-78D0-B2A3-F2BF167A3FA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23855-DA4D-DC3E-61B6-59A229816BC3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91367-9E40-FD49-129A-E665BCF1A41E}"/>
              </a:ext>
            </a:extLst>
          </p:cNvPr>
          <p:cNvSpPr txBox="1"/>
          <p:nvPr/>
        </p:nvSpPr>
        <p:spPr>
          <a:xfrm>
            <a:off x="76200" y="1333500"/>
            <a:ext cx="18076862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5. Theological &amp; Practical Training: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5400" dirty="0">
                <a:latin typeface="Abadi" panose="020B0604020104020204" pitchFamily="34" charset="0"/>
              </a:rPr>
              <a:t>Encourage formal training (higher education – Masters Degree) while ensuring they are rooted in biblical, expository preaching and sound theology.</a:t>
            </a:r>
          </a:p>
          <a:p>
            <a:pPr algn="just"/>
            <a:endParaRPr lang="en-US" sz="54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Daniel 1:17 – "To these four young men God gave knowledge and understanding of all kinds of literature and learning."</a:t>
            </a:r>
          </a:p>
        </p:txBody>
      </p:sp>
    </p:spTree>
    <p:extLst>
      <p:ext uri="{BB962C8B-B14F-4D97-AF65-F5344CB8AC3E}">
        <p14:creationId xmlns:p14="http://schemas.microsoft.com/office/powerpoint/2010/main" val="35260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CC8ED-54DC-FA10-AB80-52ECC83A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D88D90-231D-16AD-BDF7-6D60CDE36C6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908F8-AAAC-47B7-5B2F-AF361D181C56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Key Focus Areas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79E27-DCAC-8395-169A-AD913D961B32}"/>
              </a:ext>
            </a:extLst>
          </p:cNvPr>
          <p:cNvSpPr txBox="1"/>
          <p:nvPr/>
        </p:nvSpPr>
        <p:spPr>
          <a:xfrm>
            <a:off x="152400" y="1409700"/>
            <a:ext cx="18076862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6. Character Development:</a:t>
            </a:r>
            <a:r>
              <a:rPr lang="en-US" sz="66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Focus on nurturing a godly character, ensuring they possess a "good conscience" and "sincere faith," not just theoretical knowledge.</a:t>
            </a:r>
          </a:p>
          <a:p>
            <a:pPr algn="just"/>
            <a:endParaRPr lang="en-US" sz="4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Psalm 78:72 -- </a:t>
            </a:r>
            <a:r>
              <a:rPr lang="en-US" altLang="en-US" sz="6000" dirty="0">
                <a:solidFill>
                  <a:srgbClr val="000000"/>
                </a:solidFill>
                <a:latin typeface="Abadi" panose="020B0604020104020204" pitchFamily="34" charset="0"/>
              </a:rPr>
              <a:t>And David shepherded God’s people with integrity of heart and with skillful hands he led them.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DF8DF-5B2D-0743-33B0-BD25F694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C40EBD-0EDB-9D0B-1AFC-1E1731B90C4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DEC8D-42B1-6D4B-10D6-EC074053DE95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Learn this about </a:t>
            </a:r>
            <a:r>
              <a:rPr lang="es-ES" sz="6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Pastoring</a:t>
            </a:r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…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A61E6-F530-B441-7908-C92BC650FC55}"/>
              </a:ext>
            </a:extLst>
          </p:cNvPr>
          <p:cNvSpPr txBox="1"/>
          <p:nvPr/>
        </p:nvSpPr>
        <p:spPr>
          <a:xfrm>
            <a:off x="152400" y="1409700"/>
            <a:ext cx="180768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It will be the hardest thing you ever do.</a:t>
            </a:r>
          </a:p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People will avoid you and act weird around you.</a:t>
            </a:r>
          </a:p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People expect you to be available 24 -7.</a:t>
            </a:r>
          </a:p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Workaholism is rewarded but will destroy your family.</a:t>
            </a:r>
          </a:p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When people leave your church, it hurts! – learn to let them go…</a:t>
            </a:r>
          </a:p>
        </p:txBody>
      </p:sp>
    </p:spTree>
    <p:extLst>
      <p:ext uri="{BB962C8B-B14F-4D97-AF65-F5344CB8AC3E}">
        <p14:creationId xmlns:p14="http://schemas.microsoft.com/office/powerpoint/2010/main" val="128463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2D9514-4200-101E-5C27-BFACDC3AED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ass the torch | English expression | Full audio lesson with transcript">
            <a:extLst>
              <a:ext uri="{FF2B5EF4-FFF2-40B4-BE49-F238E27FC236}">
                <a16:creationId xmlns:a16="http://schemas.microsoft.com/office/drawing/2014/main" id="{62C1286B-44CF-B748-371B-B2F24269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78308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9A4636-9B36-5F09-6468-6E116C5950DF}"/>
              </a:ext>
            </a:extLst>
          </p:cNvPr>
          <p:cNvSpPr/>
          <p:nvPr/>
        </p:nvSpPr>
        <p:spPr>
          <a:xfrm>
            <a:off x="228600" y="8458200"/>
            <a:ext cx="17830800" cy="1638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009DB-78E4-C385-92FB-939762B6E1BA}"/>
              </a:ext>
            </a:extLst>
          </p:cNvPr>
          <p:cNvSpPr txBox="1"/>
          <p:nvPr/>
        </p:nvSpPr>
        <p:spPr>
          <a:xfrm>
            <a:off x="457200" y="8526840"/>
            <a:ext cx="17373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Abadi" panose="020B0604020104020204" pitchFamily="34" charset="0"/>
              </a:rPr>
              <a:t>Ecclesiastes 3 – </a:t>
            </a:r>
            <a:r>
              <a:rPr lang="es-ES" sz="4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Everything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that </a:t>
            </a:r>
            <a:r>
              <a:rPr lang="es-ES" sz="4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happens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in this </a:t>
            </a:r>
            <a:r>
              <a:rPr lang="es-ES" sz="4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world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4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happens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at the time God </a:t>
            </a:r>
            <a:r>
              <a:rPr lang="es-ES" sz="4800" b="0" i="0" dirty="0" err="1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chooses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. </a:t>
            </a:r>
            <a:endParaRPr lang="en-US" sz="4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C26F2-B0B8-841C-6E53-BFB8BE301057}"/>
              </a:ext>
            </a:extLst>
          </p:cNvPr>
          <p:cNvSpPr txBox="1"/>
          <p:nvPr/>
        </p:nvSpPr>
        <p:spPr>
          <a:xfrm>
            <a:off x="914400" y="952500"/>
            <a:ext cx="4419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5400" b="1" kern="1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Mentoring    a     Successor</a:t>
            </a:r>
          </a:p>
        </p:txBody>
      </p:sp>
    </p:spTree>
    <p:extLst>
      <p:ext uri="{BB962C8B-B14F-4D97-AF65-F5344CB8AC3E}">
        <p14:creationId xmlns:p14="http://schemas.microsoft.com/office/powerpoint/2010/main" val="62009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0A14-0787-4440-53F5-D5AB63AD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633B43-77DC-415E-9D25-A32FB94F17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996B9-4906-8781-599C-48D028C1F070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Learn this about </a:t>
            </a:r>
            <a:r>
              <a:rPr lang="es-ES" sz="6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Pastoring</a:t>
            </a:r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…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26B8-9752-AEA3-9DDD-0536E45E3E3A}"/>
              </a:ext>
            </a:extLst>
          </p:cNvPr>
          <p:cNvSpPr txBox="1"/>
          <p:nvPr/>
        </p:nvSpPr>
        <p:spPr>
          <a:xfrm>
            <a:off x="152400" y="1409700"/>
            <a:ext cx="180768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badi" panose="020B0604020104020204" pitchFamily="34" charset="0"/>
              </a:rPr>
              <a:t>6. Don’t compare your church with others.</a:t>
            </a: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7. Attacks from within are worse than those outside.</a:t>
            </a: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8. You will be criticized.</a:t>
            </a: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9. Unrealistic expectations will be placed on you.</a:t>
            </a: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10. You may think about quitting many times.</a:t>
            </a:r>
          </a:p>
          <a:p>
            <a:pPr algn="just"/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b="1" dirty="0">
                <a:latin typeface="Abadi" panose="020B0604020104020204" pitchFamily="34" charset="0"/>
              </a:rPr>
              <a:t>11. It will all be worth it!</a:t>
            </a:r>
          </a:p>
        </p:txBody>
      </p:sp>
    </p:spTree>
    <p:extLst>
      <p:ext uri="{BB962C8B-B14F-4D97-AF65-F5344CB8AC3E}">
        <p14:creationId xmlns:p14="http://schemas.microsoft.com/office/powerpoint/2010/main" val="149637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56A94-BBB9-0AA0-52F2-F871BD91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36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D49B-2C23-0FBE-1A78-9C2D3A58E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B4F9B-E1F5-D62B-DDC7-DDCF317667E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BD4A7-01D9-09CA-3ECC-EFFEAC504426}"/>
              </a:ext>
            </a:extLst>
          </p:cNvPr>
          <p:cNvSpPr txBox="1"/>
          <p:nvPr/>
        </p:nvSpPr>
        <p:spPr>
          <a:xfrm>
            <a:off x="152400" y="627400"/>
            <a:ext cx="179832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Abadi" panose="020B0604020104020204" pitchFamily="34" charset="0"/>
              </a:rPr>
              <a:t>1 Timothy 3 -- This is a trustworthy saying: “If someone aspires to be a church leader, he desires an honorable position.” </a:t>
            </a:r>
          </a:p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2 </a:t>
            </a:r>
            <a:r>
              <a:rPr lang="en-US" sz="5400" dirty="0">
                <a:latin typeface="Abadi" panose="020B0604020104020204" pitchFamily="34" charset="0"/>
              </a:rPr>
              <a:t>But a church leader must be a man whose life is above reproach. He must be faithful to his wife. He must exercise self-control, live wisely, and have a good reputation. He must enjoy having guests in his home, and he must be able to teach. </a:t>
            </a:r>
          </a:p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3 </a:t>
            </a:r>
            <a:r>
              <a:rPr lang="en-US" sz="5400" dirty="0">
                <a:latin typeface="Abadi" panose="020B0604020104020204" pitchFamily="34" charset="0"/>
              </a:rPr>
              <a:t>He must not be a drinker or be violent. He must be gentle, not quarrelsome, and not love money.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21844-9D02-BF43-7668-C07A9FCDBFE4}"/>
              </a:ext>
            </a:extLst>
          </p:cNvPr>
          <p:cNvSpPr txBox="1"/>
          <p:nvPr/>
        </p:nvSpPr>
        <p:spPr>
          <a:xfrm>
            <a:off x="3886200" y="-33575"/>
            <a:ext cx="952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Character over Talent</a:t>
            </a:r>
          </a:p>
        </p:txBody>
      </p:sp>
    </p:spTree>
    <p:extLst>
      <p:ext uri="{BB962C8B-B14F-4D97-AF65-F5344CB8AC3E}">
        <p14:creationId xmlns:p14="http://schemas.microsoft.com/office/powerpoint/2010/main" val="39788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779E-C14D-CB3F-18D8-42AFD047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D535E4-52B6-897D-194D-21096F1113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F793E-99E8-31BE-EC86-B0FDF87103A7}"/>
              </a:ext>
            </a:extLst>
          </p:cNvPr>
          <p:cNvSpPr txBox="1"/>
          <p:nvPr/>
        </p:nvSpPr>
        <p:spPr>
          <a:xfrm>
            <a:off x="152400" y="155793"/>
            <a:ext cx="17983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4 </a:t>
            </a:r>
            <a:r>
              <a:rPr lang="en-US" sz="5400" dirty="0">
                <a:latin typeface="Abadi" panose="020B0604020104020204" pitchFamily="34" charset="0"/>
              </a:rPr>
              <a:t>He must manage his own family well, having children who respect and obey him. </a:t>
            </a:r>
          </a:p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5 </a:t>
            </a:r>
            <a:r>
              <a:rPr lang="en-US" sz="5400" dirty="0">
                <a:latin typeface="Abadi" panose="020B0604020104020204" pitchFamily="34" charset="0"/>
              </a:rPr>
              <a:t>For if a man cannot manage his own household, how can he take care of God’s church?</a:t>
            </a:r>
          </a:p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6 </a:t>
            </a:r>
            <a:r>
              <a:rPr lang="en-US" sz="5400" dirty="0">
                <a:latin typeface="Abadi" panose="020B0604020104020204" pitchFamily="34" charset="0"/>
              </a:rPr>
              <a:t>A church leader must not be a new believer, because he might become proud, and the devil would cause him to fall. </a:t>
            </a:r>
          </a:p>
          <a:p>
            <a:pPr algn="just"/>
            <a:r>
              <a:rPr lang="en-US" sz="5400" b="1" baseline="30000" dirty="0">
                <a:latin typeface="Abadi" panose="020B0604020104020204" pitchFamily="34" charset="0"/>
              </a:rPr>
              <a:t>7 </a:t>
            </a:r>
            <a:r>
              <a:rPr lang="en-US" sz="5400" dirty="0">
                <a:latin typeface="Abadi" panose="020B0604020104020204" pitchFamily="34" charset="0"/>
              </a:rPr>
              <a:t>Also, people outside the church must speak well of him so that he will not be disgraced and fall into the devil’s trap.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55273-E9DB-2105-A947-C3298880A945}"/>
              </a:ext>
            </a:extLst>
          </p:cNvPr>
          <p:cNvSpPr txBox="1"/>
          <p:nvPr/>
        </p:nvSpPr>
        <p:spPr>
          <a:xfrm>
            <a:off x="3886200" y="7581900"/>
            <a:ext cx="952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badi" panose="020B0604020104020204" pitchFamily="34" charset="0"/>
              </a:rPr>
              <a:t>Character over Talent</a:t>
            </a:r>
          </a:p>
        </p:txBody>
      </p:sp>
    </p:spTree>
    <p:extLst>
      <p:ext uri="{BB962C8B-B14F-4D97-AF65-F5344CB8AC3E}">
        <p14:creationId xmlns:p14="http://schemas.microsoft.com/office/powerpoint/2010/main" val="148232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ABF9-C3A8-3EEB-461B-05E7EDF5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2ADA36-80D8-8B56-52D2-BA8A8FFE69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191FE-59EB-F074-78B4-B94D16E09195}"/>
              </a:ext>
            </a:extLst>
          </p:cNvPr>
          <p:cNvSpPr txBox="1"/>
          <p:nvPr/>
        </p:nvSpPr>
        <p:spPr>
          <a:xfrm>
            <a:off x="228600" y="114300"/>
            <a:ext cx="17907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Mentoring a pastoral successor involves: </a:t>
            </a:r>
          </a:p>
          <a:p>
            <a:endParaRPr lang="en-US" sz="6000" dirty="0">
              <a:latin typeface="Abadi" panose="020B0604020104020204" pitchFamily="34" charset="0"/>
            </a:endParaRPr>
          </a:p>
          <a:p>
            <a:pPr marL="1143000" indent="-1143000" algn="just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Intentional, long-term preparation, often spanning  years — focused on transferring leadership.</a:t>
            </a:r>
          </a:p>
          <a:p>
            <a:pPr marL="1143000" indent="-1143000">
              <a:buAutoNum type="arabicPeriod"/>
            </a:pPr>
            <a:endParaRPr lang="en-US" sz="6000" dirty="0">
              <a:latin typeface="Abadi" panose="020B0604020104020204" pitchFamily="34" charset="0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Building credibility, trust, respect and</a:t>
            </a:r>
          </a:p>
          <a:p>
            <a:pPr marL="1143000" indent="-1143000">
              <a:buAutoNum type="arabicPeriod"/>
            </a:pPr>
            <a:endParaRPr lang="en-US" sz="6000" dirty="0">
              <a:latin typeface="Abadi" panose="020B0604020104020204" pitchFamily="34" charset="0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latin typeface="Abadi" panose="020B0604020104020204" pitchFamily="34" charset="0"/>
              </a:rPr>
              <a:t>Ensuring cultural continuity.</a:t>
            </a:r>
          </a:p>
        </p:txBody>
      </p:sp>
    </p:spTree>
    <p:extLst>
      <p:ext uri="{BB962C8B-B14F-4D97-AF65-F5344CB8AC3E}">
        <p14:creationId xmlns:p14="http://schemas.microsoft.com/office/powerpoint/2010/main" val="116817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D2BE-FE53-85F5-E60B-4BD59E4B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246ABF-ACEB-0BD5-B25E-F51B26D9EC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89234-B49D-B738-A33E-A44EC5452238}"/>
              </a:ext>
            </a:extLst>
          </p:cNvPr>
          <p:cNvSpPr txBox="1"/>
          <p:nvPr/>
        </p:nvSpPr>
        <p:spPr>
          <a:xfrm>
            <a:off x="152400" y="1706"/>
            <a:ext cx="179832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badi" panose="020B0604020104020204" pitchFamily="34" charset="0"/>
              </a:rPr>
              <a:t>Equipping a successor pastor involves proactively creating a formal transition plan, fostering a culture of shared leadership, and mentoring the incoming leader. </a:t>
            </a:r>
          </a:p>
          <a:p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Key steps include identifying potential leaders early, providing opportunities for them to preach and lead, communicating transparently with the congregation, and ensuring a healthy, organized handoff of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306462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73AA2-1074-9BC4-029A-E2FEEC7D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976822-DEFC-FEDD-985B-66715ABB056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BFCF0-99F8-8F42-2A3E-EB5DE4358E6F}"/>
              </a:ext>
            </a:extLst>
          </p:cNvPr>
          <p:cNvSpPr txBox="1"/>
          <p:nvPr/>
        </p:nvSpPr>
        <p:spPr>
          <a:xfrm>
            <a:off x="152400" y="1706"/>
            <a:ext cx="179832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Key Biblical Examples: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lvl="0"/>
            <a:endParaRPr lang="en-US" sz="2800" b="1" dirty="0">
              <a:latin typeface="Abadi" panose="020B0604020104020204" pitchFamily="34" charset="0"/>
            </a:endParaRPr>
          </a:p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Moses to Joshua: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A clear model of commissioning and preparing a new leader to take over a specific, challenging role.</a:t>
            </a:r>
          </a:p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Elijah to Elisha: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A model of ongoing, mentorship and personal investment.</a:t>
            </a:r>
          </a:p>
          <a:p>
            <a:pPr lvl="0" algn="just"/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Paul to Timothy/John Mark:</a:t>
            </a:r>
            <a:r>
              <a:rPr lang="en-US" sz="60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6000" dirty="0">
                <a:latin typeface="Abadi" panose="020B0604020104020204" pitchFamily="34" charset="0"/>
              </a:rPr>
              <a:t>Mentoring through relational connection and shared missionary work.</a:t>
            </a:r>
          </a:p>
        </p:txBody>
      </p:sp>
    </p:spTree>
    <p:extLst>
      <p:ext uri="{BB962C8B-B14F-4D97-AF65-F5344CB8AC3E}">
        <p14:creationId xmlns:p14="http://schemas.microsoft.com/office/powerpoint/2010/main" val="398775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756E-3C15-EAA4-5C0D-5AD27735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E27C06-B9A5-2287-00C0-F7D1CA7A28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10D0E-015B-C4AB-76B8-409A5551B585}"/>
              </a:ext>
            </a:extLst>
          </p:cNvPr>
          <p:cNvSpPr txBox="1"/>
          <p:nvPr/>
        </p:nvSpPr>
        <p:spPr>
          <a:xfrm>
            <a:off x="58738" y="1706"/>
            <a:ext cx="18076862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Key Aspects of Pastoral Succession Mentoring: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en-US" sz="6000" dirty="0">
                <a:latin typeface="Abadi" panose="020B0604020104020204" pitchFamily="34" charset="0"/>
              </a:rPr>
              <a:t> </a:t>
            </a:r>
          </a:p>
          <a:p>
            <a:pPr lvl="0" algn="just"/>
            <a:r>
              <a:rPr lang="en-US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1. Intentional Modeling &amp; Coaching:</a:t>
            </a:r>
            <a:r>
              <a:rPr lang="en-US" sz="72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</a:p>
          <a:p>
            <a:pPr lvl="0" algn="just"/>
            <a:endParaRPr lang="en-US" sz="60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lvl="0" algn="just"/>
            <a:r>
              <a:rPr lang="en-US" sz="6000" dirty="0">
                <a:latin typeface="Abadi" panose="020B0604020104020204" pitchFamily="34" charset="0"/>
              </a:rPr>
              <a:t>Similar to Pauline mentoring (Paul to Timothy &amp; others), the outgoing pastor actively models ministry, teaching, and leadership, providing feedback and a safe space to fail.</a:t>
            </a:r>
          </a:p>
        </p:txBody>
      </p:sp>
    </p:spTree>
    <p:extLst>
      <p:ext uri="{BB962C8B-B14F-4D97-AF65-F5344CB8AC3E}">
        <p14:creationId xmlns:p14="http://schemas.microsoft.com/office/powerpoint/2010/main" val="132766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BC7AD-78A1-E6A3-58E2-0D5D1C37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FF6F71-0DB2-56F3-C243-753284ECBF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2DC34-ABFB-6E17-32BD-D1BFC1899155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Key Aspects of Pastoral Succession Mentoring: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3804-FA16-5CEA-6A32-8114F38962A3}"/>
              </a:ext>
            </a:extLst>
          </p:cNvPr>
          <p:cNvSpPr txBox="1"/>
          <p:nvPr/>
        </p:nvSpPr>
        <p:spPr>
          <a:xfrm>
            <a:off x="76200" y="1943100"/>
            <a:ext cx="1807686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7200" b="1" dirty="0">
                <a:solidFill>
                  <a:srgbClr val="FFFF00"/>
                </a:solidFill>
                <a:latin typeface="Abadi" panose="020B0604020104020204" pitchFamily="34" charset="0"/>
              </a:rPr>
              <a:t>2. Gradual Handover &amp; Exposure:</a:t>
            </a:r>
            <a:r>
              <a:rPr lang="en-US" sz="72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</a:p>
          <a:p>
            <a:pPr lvl="0"/>
            <a:endParaRPr lang="en-US" sz="6000" dirty="0">
              <a:latin typeface="Abadi" panose="020B0604020104020204" pitchFamily="34" charset="0"/>
            </a:endParaRPr>
          </a:p>
          <a:p>
            <a:pPr lvl="0" algn="just"/>
            <a:r>
              <a:rPr lang="en-US" sz="6000" dirty="0">
                <a:latin typeface="Abadi" panose="020B0604020104020204" pitchFamily="34" charset="0"/>
              </a:rPr>
              <a:t>Sharing the preaching, teaching, and administrative responsibilities early allows the successor to earn the congregation's trust and respect before taking the full role.</a:t>
            </a:r>
          </a:p>
        </p:txBody>
      </p:sp>
    </p:spTree>
    <p:extLst>
      <p:ext uri="{BB962C8B-B14F-4D97-AF65-F5344CB8AC3E}">
        <p14:creationId xmlns:p14="http://schemas.microsoft.com/office/powerpoint/2010/main" val="237793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1107</Words>
  <Application>Microsoft Macintosh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Abadi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 Tarin</cp:lastModifiedBy>
  <cp:revision>2</cp:revision>
  <dcterms:created xsi:type="dcterms:W3CDTF">2006-08-16T00:00:00Z</dcterms:created>
  <dcterms:modified xsi:type="dcterms:W3CDTF">2026-06-06T07:23:00Z</dcterms:modified>
  <dc:identifier>DAHKbtKhdbI</dc:identifier>
</cp:coreProperties>
</file>