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3.xml" ContentType="application/vnd.openxmlformats-officedocument.presentationml.slide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9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1760" y="1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29" Type="http://schemas.openxmlformats.org/officeDocument/2006/relationships/slide" Target="slides/slide23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148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8686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580644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1024128"/>
            <a:ext cx="1216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DE FORMACIÓN PASTORAL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31520" y="1536192"/>
            <a:ext cx="10698480" cy="14630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Mayordomía Bíblica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731520" y="3127248"/>
            <a:ext cx="10698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Tiempo · Talento · Tesoro </a:t>
            </a:r>
            <a:endParaRPr lang="en-US" sz="2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62A8019-6D11-49E9-7E5B-55C22552CEA6}"/>
              </a:ext>
            </a:extLst>
          </p:cNvPr>
          <p:cNvSpPr txBox="1"/>
          <p:nvPr/>
        </p:nvSpPr>
        <p:spPr>
          <a:xfrm>
            <a:off x="-1949380" y="-141681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Sabbat — Obediencia, No Opción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Génesis 2:2–3 — Dios reposó antes de que hubiera algo de qué recuperarse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Sabbat es una ordenanza de la creación, no un mecanismo de recuperación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pastor que nunca descansa no es devoto. Está reclamando que el ministerio no puede sobrevivir sin su presencia constante.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ritmos de Sabbat violados producen consistentemente agotamiento, fracaso moral y ruptura familiar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TRES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Mayordomía del Talento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Mateo 25:14–30 • Efesios 4:12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Parábola de los Talentos — Tres Cosas Que Deja Claras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distribución es soberana: ‘a cada uno según su capacidad’ — la pregunta es qué hizo con lo que recibió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estándar es la fidelidad, no el volumen — elogio idéntico por 5 doblados y 2 doblados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juicio cae sobre el miedo, no sobre el fracaso — ‘tuve miedo’ produce entierro, y el entierro produce condena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es necio quien da lo que no puede conservar para ganar lo que no puede perder.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Jim Elliot, diario personal, 28 de octubre de 1949</a:t>
            </a:r>
            <a:endParaRPr lang="en-U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Sus Dones Son para la Multiplicación, No para la Actuación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Efesios 4:12 — ‘para equipar a los santos para la obra del ministerio’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ministro que lo hace todo construye un ministerio que colapsa cuando él no está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ministro que equipa a otros construye una iglesia que lo sobrevive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Hacer todo el ministerio usted mismo no es don — es egocentrismo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CUATRO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Mayordomía del Tesoro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Mateo 6:24 • Malaquías 3:10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Mateo 6:24 — El Amo Rival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"Ninguno puede servir a dos señores... No podéis servir a Dios y a las riquezas."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Jesús no condena la riqueza. Está identificando un rival de Dios que opera a través de la búsqueda tranquila de la seguridad financiera.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ministro financieramente ansioso tiene un problema de amo antes de tener un problema de dinero.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Peligro Específico para el Pastor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Timoteo 3:3 — el anciano debe ser libre del amor al dinero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ansiedad financiera filtra las decisiones: no confrontará el pecado en miembros adinerados ni predicará la generosidad con convicción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finanzas personales no resueltas predicen el fracaso ministerial — el patrón comienza antes de la ordenación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congregación no puede ver su cuenta bancaria, pero sentirá su libertad financiera — o su esclavitud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21792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22960" y="9875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Estado Financiero del Ministerio Pastoral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822960" y="1627632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05840" y="1627632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70% de los pastores tiene deudas promediando $43,000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807208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de cada 3 iglesias ha experimentado mala conducta financiera — los perfiles frecuentemente incluyen pastores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822960" y="3986784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3986784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pastores que diezman consistentemente antes de la ordenación reportan mayor integridad financiera en el ministerio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822960" y="5276088"/>
            <a:ext cx="105156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2960" y="5349240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5E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GuideStone Financial Resources; Church Law &amp; Tax 2021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ministerio no es un negocio. Es un llamado. Y el hombre que no puede ser confiado con el dinero no puede ser confiado con las almas.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Atribuido a C.H. Spurgeon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Regla de Wesley — Lo Que Realmente Quiso Decir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Gana todo lo que puedas — a través del trabajo honesto y el pleno uso de cada don que Dios te dio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Ahorra todo lo que puedas — elimina todo gasto que no sirva a una necesidad genuina o a los propósitos de Dios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 todo lo que puedas — todo más allá de lo que tú y tus dependientes genuinamente necesitan</a:t>
            </a:r>
            <a:endParaRPr lang="en-US" sz="2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Diezmo — Estableciendo la Línea Base Ahora</a:t>
            </a:r>
            <a:endParaRPr lang="en-US" sz="2500" dirty="0"/>
          </a:p>
        </p:txBody>
      </p:sp>
      <p:sp>
        <p:nvSpPr>
          <p:cNvPr id="6" name="Text 3"/>
          <p:cNvSpPr/>
          <p:nvPr/>
        </p:nvSpPr>
        <p:spPr>
          <a:xfrm>
            <a:off x="777240" y="1207008"/>
            <a:ext cx="10789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Malaquías 3:10 — el único lugar en la Escritura donde Dios dice ‘Probadme’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13232" y="222808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115568" y="169164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Comience a diezmar ahora, con el salario de estudiante — resuelva la pregunta de la propiedad antes de la ordenación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713232" y="35387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115568" y="300228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práctica de Wesley: a medida que sus ingresos crecieron, continuó viviendo con lo mismo y regaló el resto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713232" y="484936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115568" y="4312920"/>
            <a:ext cx="10332720" cy="1310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pastor que aplaza el diezmo está formando un hábito de obediencia condicional que llevará al púlpito</a:t>
            </a:r>
            <a:endParaRPr lang="en-US" sz="2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generosidad no es lo que haces con tu sobrante. Es lo que haces con tu alma. Un ministro tacaño produce una iglesia tacaña — no al predicarlo, sino al vivirlo.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Atribuido a C.H. Spurgeon</a:t>
            </a:r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22960" y="585216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EXHORTACIÓN PASTORAL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822960" y="1042416"/>
            <a:ext cx="105156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22960" y="1188720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Sostenga todo con manos abiertas.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2093976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Dé lo primero y lo mejor — tiempo, talento, tesoro.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822960" y="2999232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Resuelva la pregunta de la propiedad antes de que comience el ministerio.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822960" y="3904488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Entre como mayordomo, no como dueño.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822960" y="4809744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iglesia necesita pastores que no aferren nada con tanta fuerza que Dios no pueda tomárselo.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Ejercicio de Aplicación — Una Decisión por Cada T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Tiempo — su día de Sabbat protegido cada semana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Talento — un don que usará este mes para equipar a otra persona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Tesoro — su compromiso de diezmo con su ingreso actual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21792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22960" y="9875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Realidad a la que Está Entrando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822960" y="1627632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05840" y="1627632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70% de los pastores tiene deudas no hipotecarias promediando $43,000 — el 48% tiene menos de $5,000 en ahorros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807208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Casi 1 de cada 3 iglesias ha experimentado algún tipo de mala conducta financiera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822960" y="3986784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3986784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pastores que diezman antes de la ordenación reportan significativamente mayor integridad financiera en el ministerio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822960" y="5276088"/>
            <a:ext cx="105156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2960" y="5349240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5E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GuideStone Financial Resources; Church Law &amp; Tax 2021; Barna Group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UNO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Dios Es el Dueño de Todo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Salmos 24:1 • Tito 1:7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Salmos 24:1 — El Fundamento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"De Jehová es la tierra y su plenitud; el mundo, y los que en él habitan."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fue. No mayormente es. Es.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Todo recurso que alguna vez manejará en el ministerio le pertenece a Él.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Usted</a:t>
            </a: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es el oikonómos — el administrador de la casa de Dios (Tito 1:7).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el dueño. El administrador. Y los administradores dan cuenta.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propiedad es una mayordomía de Dios que debe ser administrada bajo Su dirección y para Su gloria.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Atribuido a Dallas Willard, El Espíritu de las Disciplinas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la Mayordomía Hace al Liderazgo del Pastor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Acepta las críticas de su ministerio sin orgullo herido — no es su ministerio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Maneja las finanzas de la iglesia con transparencia, no con defensividad — no es su dinero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Celebra el éxito de otros sin envidia — no compite por lo que pertenece a Otro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DOS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Mayordomía del Tiempo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Efesios 5:16 • Génesis 2:2–3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Efesios 5:15–16 — Redimiendo el Tiempo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"Mirad, pues, con diligencia cómo andéis... aprovechando bien el tiempo, porque los días son malos."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exagorazo — comprar de vuelta antes de que la oportunidad desaparezca.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tiempo que no está ordenado intencionalmente ya ha sido reclamado por algo más.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pastor que no protege su tiempo descubrirá que el ministerio lo devora todo.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1120</Words>
  <Application>Microsoft Macintosh PowerPoint</Application>
  <PresentationFormat>Widescreen</PresentationFormat>
  <Paragraphs>120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Misael Gurrola</cp:lastModifiedBy>
  <cp:revision>3</cp:revision>
  <dcterms:created xsi:type="dcterms:W3CDTF">2026-06-02T22:33:42Z</dcterms:created>
  <dcterms:modified xsi:type="dcterms:W3CDTF">2026-06-04T23:34:47Z</dcterms:modified>
</cp:coreProperties>
</file>