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3PRHR1PUTsOtnjMEtwoCBw==" hashData="ivUZ6anEuT7PDe0gEIbv/MJN9o2CtF2EM2ETjZV4Tz17IwLG2Auau6fvmK5gNPQcp8bCLW9KIzaFXBle+/MnM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61"/>
    <p:restoredTop sz="94624"/>
  </p:normalViewPr>
  <p:slideViewPr>
    <p:cSldViewPr snapToGrid="0">
      <p:cViewPr varScale="1">
        <p:scale>
          <a:sx n="79" d="100"/>
          <a:sy n="79" d="100"/>
        </p:scale>
        <p:origin x="24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133F-F62E-B742-F30E-B8D0076BB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86432-75CC-6A28-9983-F0818486B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0D796-0851-7308-989C-D4A33028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683BF-8A4E-A9DB-8FCF-D4E18623C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A62F5-88E1-77E2-DFB0-676B71F0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51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42ED-A2C1-FFFF-038D-C7BDE64B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9D69A-6E12-7B08-D607-A3F045050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1FE94-C527-094D-DE4D-3AEC4D95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1F05C-C322-C743-4BE0-345FF0BF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56BA5-1515-D3EC-9ADD-5F15DC87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755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F32C5-49DF-7819-D025-0D12137F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85F8F-C18B-555A-34CC-4F1414847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64E2-0C3B-D71F-0C7A-2AB6CD86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A0AEA-774A-BA1E-E8DB-3F70E9D6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2C668-4CD2-74BD-E4E8-E034C4CC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5425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3BB1-0165-EF3F-392D-ABB13B582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215AD-9402-5D7F-F5F5-73B2928C5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DF8F2-5559-2371-5A91-AB334F9B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47F1F-4FE0-59F4-98D9-85B52239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BB9EB-3618-F46E-ADD2-501893606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83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D920-6D3F-B9FA-FB37-8127AA9B4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70B99-F5AB-D5F7-843F-D4DB00704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DE109-4797-9B34-077B-12044C3F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8EB06-E80B-EA43-BAF3-3D7341CB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4433-F717-D13D-2203-BDCFE3A5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667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EB33-B39A-58C7-F3C2-5D92E811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F234B-1470-5D00-B825-A0E427F6B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0D18C-D5C0-CCFC-583B-106CF8011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9874B-71E4-3A33-BFEB-6BE9E0D4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5B737-5B0E-1B06-53FB-0410A3DC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00D47-E007-5D31-D12A-24BFFD47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380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C1A9-46BB-A5CD-6635-03A4E0BE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DCB76-BA86-B8FF-5C96-65CB48278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60A7B-7D74-522F-3E68-B50F2B65F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5F1DE-5DFF-DB32-8B0E-E3033B171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ADE877-8FFD-5787-0426-8BF658159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094517-CE13-795B-2F09-294D89F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9FA2F2-1D8B-A344-8FBA-28C1ED22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4036E-3AD0-FAB8-F3A6-8CC6446B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107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54AAD-22FE-8206-1428-F83193CE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72DBD-BE86-5739-9D65-6C842742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49344-2A4A-4DD9-8D8F-6BA86833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FD9AB-E11A-EED4-75B7-313CC016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307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D3CFF-0DF3-37F0-2C2E-C33E85C38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EA399-2B14-0BB6-AF7F-8E92522C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DCD5D-CFE2-C2AA-3D98-2AE410C1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821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AD649-3D99-B220-CBC8-1ED7AFA9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EB2AB-A6BC-630E-241B-62B9A04D8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A5129-30D3-A626-03E3-C6624B9EC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463A0-D953-784C-45B8-B1740A24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FEB7-D11B-5B75-A2D2-6700C1F9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793FF-3BCE-E3D3-7235-1308A684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6384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D454-A5FA-B97B-25BF-22F20384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CD11F-C23A-995C-290C-06262FED9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DC44D-1A4A-AD00-FFC4-1456F0A59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59420-4404-6CDD-BFA6-C08904A9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D124D-220B-A110-6586-69C79EBD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C7978-D282-8579-96AA-B5EEBE27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59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05EB15-E229-D28C-23B1-7872E67A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398F8-6C96-5917-E5CA-6DEBB8285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B73A-CF87-A760-4E1B-690882D91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2F4D4B-E0E8-9042-906E-265ECF9ACC2B}" type="datetimeFigureOut">
              <a:rPr lang="es-ES_tradnl" smtClean="0"/>
              <a:t>12/6/26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EFEC3-57A8-1C56-5911-B5F3075C5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A83B8-A533-5034-6973-F70B24A36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34AE3E-FD60-8746-BA47-11623731F0E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350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039A2-DB89-F19E-8CA0-1FEDD1143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1B8672-32F0-2B2A-4A43-05F1ED561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AutoShape 2" descr="Generated image: Genaro y Romanita en la mission">
            <a:extLst>
              <a:ext uri="{FF2B5EF4-FFF2-40B4-BE49-F238E27FC236}">
                <a16:creationId xmlns:a16="http://schemas.microsoft.com/office/drawing/2014/main" id="{88900FE4-5A68-74FE-56B4-550A9BFDE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15240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CE16CF-2378-0878-9184-886BDC2C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" y="0"/>
            <a:ext cx="1218023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94156-4413-31DB-D62D-53E83B557FE0}"/>
              </a:ext>
            </a:extLst>
          </p:cNvPr>
          <p:cNvSpPr txBox="1"/>
          <p:nvPr/>
        </p:nvSpPr>
        <p:spPr>
          <a:xfrm>
            <a:off x="3780263" y="1929156"/>
            <a:ext cx="80511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6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Mujeres Apostólicas en el Liderazgo </a:t>
            </a:r>
          </a:p>
          <a:p>
            <a:pPr algn="ctr"/>
            <a:r>
              <a:rPr lang="es-ES_tradnl" sz="66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de la Iglesia</a:t>
            </a:r>
          </a:p>
        </p:txBody>
      </p:sp>
    </p:spTree>
    <p:extLst>
      <p:ext uri="{BB962C8B-B14F-4D97-AF65-F5344CB8AC3E}">
        <p14:creationId xmlns:p14="http://schemas.microsoft.com/office/powerpoint/2010/main" val="1117860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42D1FF-B213-CA4D-5897-A9C10AD6F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51369-2721-8F7C-F1C1-7BF1C32DE83D}"/>
              </a:ext>
            </a:extLst>
          </p:cNvPr>
          <p:cNvPicPr>
            <a:picLocks noChangeAspect="1"/>
          </p:cNvPicPr>
          <p:nvPr/>
        </p:nvPicPr>
        <p:blipFill>
          <a:blip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02C7C0-ABE1-8910-D020-6ED142DC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3" y="2680"/>
            <a:ext cx="12193719" cy="68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1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BCDD5-F718-223C-E841-A92BC90F0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0AC4F6-6587-347B-F72B-9C25DD9C6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BAC201-66F0-0D68-1455-A1362326C6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A979E0-9367-F292-1813-C73E4ED28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4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F05BA-440F-7DD8-9AA3-7C60E8909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731FC2-13C8-6FB6-1BC5-47B12045A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033CDA-E815-4508-AAD4-7D9019D579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9F656-C184-1F3D-156E-27FDB68A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2680"/>
            <a:ext cx="12191439" cy="68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47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E5D14-0C44-569D-9F04-27AE799C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D719EE-898D-8180-C51F-A991A0F69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C64165-28F0-4D8E-EB66-C3709FAF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5988ED-E2B7-ADB8-C946-FDE074122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2680"/>
            <a:ext cx="12191439" cy="68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47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9C3BA1-A6FF-4253-F94D-21EFE4D3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E9DA0C5-7C2F-F5F5-5B8F-D0AB2EC1E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F669A-6159-EBEA-5F76-F7C1668E30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6DF8D2-16FF-DCF7-B915-343D98824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0"/>
            <a:ext cx="1219620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7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129397-89C5-B47A-7E64-D1DDA56F8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827316E-AB58-8955-2A63-870D05B9E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A914D-5AE0-878F-DDC4-84077F28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8D368F-F15C-C044-1D67-535BB0D8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3" y="0"/>
            <a:ext cx="1219620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DCF5DA-9348-BF19-7315-04D069125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E7F52E-A313-A6BE-DCEC-DF544A62B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21770-0FB6-3923-085A-2257CBF6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2BCBA9-1C2E-8483-19DE-F8192D06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4" y="0"/>
            <a:ext cx="12198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06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8</Words>
  <Application>Microsoft Macintosh PowerPoint</Application>
  <PresentationFormat>Widescreen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Book Antiqua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ISMAEL MARTIN DEL CAMPO</dc:creator>
  <cp:lastModifiedBy>ISMAEL MARTIN DEL CAMPO</cp:lastModifiedBy>
  <cp:revision>4</cp:revision>
  <dcterms:created xsi:type="dcterms:W3CDTF">2026-06-12T06:31:02Z</dcterms:created>
  <dcterms:modified xsi:type="dcterms:W3CDTF">2026-06-12T16:10:25Z</dcterms:modified>
</cp:coreProperties>
</file>