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4" r:id="rId2"/>
    <p:sldId id="270" r:id="rId3"/>
    <p:sldId id="273" r:id="rId4"/>
    <p:sldId id="257" r:id="rId5"/>
    <p:sldId id="271" r:id="rId6"/>
    <p:sldId id="258" r:id="rId7"/>
    <p:sldId id="272" r:id="rId8"/>
    <p:sldId id="259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61" r:id="rId17"/>
    <p:sldId id="275" r:id="rId18"/>
  </p:sldIdLst>
  <p:sldSz cx="18288000" cy="10287000"/>
  <p:notesSz cx="6858000" cy="9144000"/>
  <p:embeddedFontLst>
    <p:embeddedFont>
      <p:font typeface="Arial Narrow" panose="020B0604020202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965CE-69FB-4048-92EC-21E1B526C219}" v="43" dt="2026-06-01T04:23:35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8" autoAdjust="0"/>
    <p:restoredTop sz="94626" autoAdjust="0"/>
  </p:normalViewPr>
  <p:slideViewPr>
    <p:cSldViewPr>
      <p:cViewPr varScale="1">
        <p:scale>
          <a:sx n="57" d="100"/>
          <a:sy n="57" d="100"/>
        </p:scale>
        <p:origin x="216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 Villanueva" userId="68a46f164430d0eb" providerId="LiveId" clId="{7D4DB5D0-4155-44B9-86EC-72CC484EE7F6}"/>
    <pc:docChg chg="custSel addSld delSld modSld">
      <pc:chgData name="Abel Villanueva" userId="68a46f164430d0eb" providerId="LiveId" clId="{7D4DB5D0-4155-44B9-86EC-72CC484EE7F6}" dt="2026-06-04T19:23:56.183" v="965" actId="403"/>
      <pc:docMkLst>
        <pc:docMk/>
      </pc:docMkLst>
      <pc:sldChg chg="addSp modSp add mod">
        <pc:chgData name="Abel Villanueva" userId="68a46f164430d0eb" providerId="LiveId" clId="{7D4DB5D0-4155-44B9-86EC-72CC484EE7F6}" dt="2026-05-23T22:13:18.303" v="727" actId="5793"/>
        <pc:sldMkLst>
          <pc:docMk/>
          <pc:sldMk cId="620097436" sldId="257"/>
        </pc:sldMkLst>
        <pc:spChg chg="mod">
          <ac:chgData name="Abel Villanueva" userId="68a46f164430d0eb" providerId="LiveId" clId="{7D4DB5D0-4155-44B9-86EC-72CC484EE7F6}" dt="2026-05-23T21:32:03.382" v="371" actId="20577"/>
          <ac:spMkLst>
            <pc:docMk/>
            <pc:sldMk cId="620097436" sldId="257"/>
            <ac:spMk id="2" creationId="{A02D9514-4200-101E-5C27-BFACDC3AEDB6}"/>
          </ac:spMkLst>
        </pc:spChg>
        <pc:spChg chg="add mod">
          <ac:chgData name="Abel Villanueva" userId="68a46f164430d0eb" providerId="LiveId" clId="{7D4DB5D0-4155-44B9-86EC-72CC484EE7F6}" dt="2026-05-23T22:13:18.303" v="727" actId="5793"/>
          <ac:spMkLst>
            <pc:docMk/>
            <pc:sldMk cId="620097436" sldId="257"/>
            <ac:spMk id="4" creationId="{8A2B68EC-6F9E-8669-8BB9-68F3FAB13C4C}"/>
          </ac:spMkLst>
        </pc:spChg>
      </pc:sldChg>
      <pc:sldChg chg="addSp modSp add mod">
        <pc:chgData name="Abel Villanueva" userId="68a46f164430d0eb" providerId="LiveId" clId="{7D4DB5D0-4155-44B9-86EC-72CC484EE7F6}" dt="2026-05-23T21:31:51.248" v="370" actId="113"/>
        <pc:sldMkLst>
          <pc:docMk/>
          <pc:sldMk cId="3533920951" sldId="258"/>
        </pc:sldMkLst>
        <pc:spChg chg="add mod">
          <ac:chgData name="Abel Villanueva" userId="68a46f164430d0eb" providerId="LiveId" clId="{7D4DB5D0-4155-44B9-86EC-72CC484EE7F6}" dt="2026-05-23T21:31:51.248" v="370" actId="113"/>
          <ac:spMkLst>
            <pc:docMk/>
            <pc:sldMk cId="3533920951" sldId="258"/>
            <ac:spMk id="3" creationId="{BDE98B52-BE0C-13F1-E347-F3CE0E2A7034}"/>
          </ac:spMkLst>
        </pc:spChg>
      </pc:sldChg>
      <pc:sldChg chg="addSp modSp add mod replId">
        <pc:chgData name="Abel Villanueva" userId="68a46f164430d0eb" providerId="LiveId" clId="{7D4DB5D0-4155-44B9-86EC-72CC484EE7F6}" dt="2026-06-04T19:23:56.183" v="965" actId="403"/>
        <pc:sldMkLst>
          <pc:docMk/>
          <pc:sldMk cId="1889424146" sldId="259"/>
        </pc:sldMkLst>
        <pc:spChg chg="add mod">
          <ac:chgData name="Abel Villanueva" userId="68a46f164430d0eb" providerId="LiveId" clId="{7D4DB5D0-4155-44B9-86EC-72CC484EE7F6}" dt="2026-05-23T21:38:31.815" v="416" actId="123"/>
          <ac:spMkLst>
            <pc:docMk/>
            <pc:sldMk cId="1889424146" sldId="259"/>
            <ac:spMk id="3" creationId="{56F81C0B-C523-B6D8-B8E7-A11E62B9EB2C}"/>
          </ac:spMkLst>
        </pc:spChg>
        <pc:spChg chg="add mod">
          <ac:chgData name="Abel Villanueva" userId="68a46f164430d0eb" providerId="LiveId" clId="{7D4DB5D0-4155-44B9-86EC-72CC484EE7F6}" dt="2026-06-04T19:23:56.183" v="965" actId="403"/>
          <ac:spMkLst>
            <pc:docMk/>
            <pc:sldMk cId="1889424146" sldId="259"/>
            <ac:spMk id="4" creationId="{F308F480-8FAA-8CBE-1B48-B204308112DB}"/>
          </ac:spMkLst>
        </pc:spChg>
      </pc:sldChg>
      <pc:sldChg chg="addSp modSp add mod">
        <pc:chgData name="Abel Villanueva" userId="68a46f164430d0eb" providerId="LiveId" clId="{7D4DB5D0-4155-44B9-86EC-72CC484EE7F6}" dt="2026-06-04T19:21:34.665" v="932" actId="20577"/>
        <pc:sldMkLst>
          <pc:docMk/>
          <pc:sldMk cId="85552654" sldId="260"/>
        </pc:sldMkLst>
        <pc:spChg chg="add mod">
          <ac:chgData name="Abel Villanueva" userId="68a46f164430d0eb" providerId="LiveId" clId="{7D4DB5D0-4155-44B9-86EC-72CC484EE7F6}" dt="2026-06-04T19:21:34.665" v="932" actId="20577"/>
          <ac:spMkLst>
            <pc:docMk/>
            <pc:sldMk cId="85552654" sldId="260"/>
            <ac:spMk id="3" creationId="{CED0B33A-6167-E62B-3D9E-E9B364970268}"/>
          </ac:spMkLst>
        </pc:spChg>
        <pc:spChg chg="add mod">
          <ac:chgData name="Abel Villanueva" userId="68a46f164430d0eb" providerId="LiveId" clId="{7D4DB5D0-4155-44B9-86EC-72CC484EE7F6}" dt="2026-06-04T19:21:14.224" v="925" actId="20577"/>
          <ac:spMkLst>
            <pc:docMk/>
            <pc:sldMk cId="85552654" sldId="260"/>
            <ac:spMk id="4" creationId="{DC6A4178-F380-CAF8-B955-398A99ACBF99}"/>
          </ac:spMkLst>
        </pc:spChg>
      </pc:sldChg>
      <pc:sldChg chg="addSp modSp add mod">
        <pc:chgData name="Abel Villanueva" userId="68a46f164430d0eb" providerId="LiveId" clId="{7D4DB5D0-4155-44B9-86EC-72CC484EE7F6}" dt="2026-06-04T19:22:52.425" v="963" actId="20577"/>
        <pc:sldMkLst>
          <pc:docMk/>
          <pc:sldMk cId="2832520738" sldId="261"/>
        </pc:sldMkLst>
        <pc:spChg chg="mod">
          <ac:chgData name="Abel Villanueva" userId="68a46f164430d0eb" providerId="LiveId" clId="{7D4DB5D0-4155-44B9-86EC-72CC484EE7F6}" dt="2026-05-23T21:45:13.483" v="528"/>
          <ac:spMkLst>
            <pc:docMk/>
            <pc:sldMk cId="2832520738" sldId="261"/>
            <ac:spMk id="2" creationId="{64081D1C-CD08-38F4-F4FA-F60209F28791}"/>
          </ac:spMkLst>
        </pc:spChg>
        <pc:spChg chg="add mod">
          <ac:chgData name="Abel Villanueva" userId="68a46f164430d0eb" providerId="LiveId" clId="{7D4DB5D0-4155-44B9-86EC-72CC484EE7F6}" dt="2026-06-04T19:22:52.425" v="963" actId="20577"/>
          <ac:spMkLst>
            <pc:docMk/>
            <pc:sldMk cId="2832520738" sldId="261"/>
            <ac:spMk id="3" creationId="{450CABF3-1524-573F-4563-DFCC91B496A6}"/>
          </ac:spMkLst>
        </pc:spChg>
      </pc:sldChg>
      <pc:sldChg chg="add">
        <pc:chgData name="Abel Villanueva" userId="68a46f164430d0eb" providerId="LiveId" clId="{7D4DB5D0-4155-44B9-86EC-72CC484EE7F6}" dt="2026-05-23T21:34:48.622" v="387" actId="2890"/>
        <pc:sldMkLst>
          <pc:docMk/>
          <pc:sldMk cId="2300744670" sldId="262"/>
        </pc:sldMkLst>
      </pc:sldChg>
      <pc:sldChg chg="modSp add mod">
        <pc:chgData name="Abel Villanueva" userId="68a46f164430d0eb" providerId="LiveId" clId="{7D4DB5D0-4155-44B9-86EC-72CC484EE7F6}" dt="2026-06-04T19:21:41.249" v="935" actId="20577"/>
        <pc:sldMkLst>
          <pc:docMk/>
          <pc:sldMk cId="3512415877" sldId="264"/>
        </pc:sldMkLst>
        <pc:spChg chg="mod">
          <ac:chgData name="Abel Villanueva" userId="68a46f164430d0eb" providerId="LiveId" clId="{7D4DB5D0-4155-44B9-86EC-72CC484EE7F6}" dt="2026-06-04T19:21:41.249" v="935" actId="20577"/>
          <ac:spMkLst>
            <pc:docMk/>
            <pc:sldMk cId="3512415877" sldId="264"/>
            <ac:spMk id="3" creationId="{87D60E6E-F8F3-925C-3EBF-CDDFC1DE38F8}"/>
          </ac:spMkLst>
        </pc:spChg>
        <pc:spChg chg="mod">
          <ac:chgData name="Abel Villanueva" userId="68a46f164430d0eb" providerId="LiveId" clId="{7D4DB5D0-4155-44B9-86EC-72CC484EE7F6}" dt="2026-06-04T19:21:18.963" v="927" actId="20577"/>
          <ac:spMkLst>
            <pc:docMk/>
            <pc:sldMk cId="3512415877" sldId="264"/>
            <ac:spMk id="4" creationId="{1FA1F91D-EE48-AD7B-22A8-5D4DF91660D5}"/>
          </ac:spMkLst>
        </pc:spChg>
      </pc:sldChg>
      <pc:sldChg chg="modSp add mod">
        <pc:chgData name="Abel Villanueva" userId="68a46f164430d0eb" providerId="LiveId" clId="{7D4DB5D0-4155-44B9-86EC-72CC484EE7F6}" dt="2026-06-04T19:21:46.706" v="938" actId="20577"/>
        <pc:sldMkLst>
          <pc:docMk/>
          <pc:sldMk cId="2034229508" sldId="265"/>
        </pc:sldMkLst>
        <pc:spChg chg="mod">
          <ac:chgData name="Abel Villanueva" userId="68a46f164430d0eb" providerId="LiveId" clId="{7D4DB5D0-4155-44B9-86EC-72CC484EE7F6}" dt="2026-06-04T19:21:46.706" v="938" actId="20577"/>
          <ac:spMkLst>
            <pc:docMk/>
            <pc:sldMk cId="2034229508" sldId="265"/>
            <ac:spMk id="3" creationId="{FF0AB6F7-EFFB-6E91-00F6-549595E40641}"/>
          </ac:spMkLst>
        </pc:spChg>
        <pc:spChg chg="mod">
          <ac:chgData name="Abel Villanueva" userId="68a46f164430d0eb" providerId="LiveId" clId="{7D4DB5D0-4155-44B9-86EC-72CC484EE7F6}" dt="2026-06-04T19:21:22.732" v="929" actId="20577"/>
          <ac:spMkLst>
            <pc:docMk/>
            <pc:sldMk cId="2034229508" sldId="265"/>
            <ac:spMk id="4" creationId="{1C24F69C-5BD9-7E23-3132-00764E932481}"/>
          </ac:spMkLst>
        </pc:spChg>
      </pc:sldChg>
      <pc:sldChg chg="modSp add mod replId">
        <pc:chgData name="Abel Villanueva" userId="68a46f164430d0eb" providerId="LiveId" clId="{7D4DB5D0-4155-44B9-86EC-72CC484EE7F6}" dt="2026-06-04T19:22:30.189" v="950" actId="20577"/>
        <pc:sldMkLst>
          <pc:docMk/>
          <pc:sldMk cId="687512144" sldId="266"/>
        </pc:sldMkLst>
        <pc:spChg chg="mod">
          <ac:chgData name="Abel Villanueva" userId="68a46f164430d0eb" providerId="LiveId" clId="{7D4DB5D0-4155-44B9-86EC-72CC484EE7F6}" dt="2026-06-04T19:22:30.189" v="950" actId="20577"/>
          <ac:spMkLst>
            <pc:docMk/>
            <pc:sldMk cId="687512144" sldId="266"/>
            <ac:spMk id="3" creationId="{6081C9A9-2E39-63B2-FBF9-640BC81A709F}"/>
          </ac:spMkLst>
        </pc:spChg>
        <pc:spChg chg="mod">
          <ac:chgData name="Abel Villanueva" userId="68a46f164430d0eb" providerId="LiveId" clId="{7D4DB5D0-4155-44B9-86EC-72CC484EE7F6}" dt="2026-06-04T19:22:04.905" v="941" actId="20577"/>
          <ac:spMkLst>
            <pc:docMk/>
            <pc:sldMk cId="687512144" sldId="266"/>
            <ac:spMk id="4" creationId="{8C51AB8D-1D28-3CC2-378D-794321AE8380}"/>
          </ac:spMkLst>
        </pc:spChg>
      </pc:sldChg>
      <pc:sldChg chg="modSp add mod">
        <pc:chgData name="Abel Villanueva" userId="68a46f164430d0eb" providerId="LiveId" clId="{7D4DB5D0-4155-44B9-86EC-72CC484EE7F6}" dt="2026-06-04T19:22:35.402" v="953" actId="20577"/>
        <pc:sldMkLst>
          <pc:docMk/>
          <pc:sldMk cId="3367594922" sldId="267"/>
        </pc:sldMkLst>
        <pc:spChg chg="mod">
          <ac:chgData name="Abel Villanueva" userId="68a46f164430d0eb" providerId="LiveId" clId="{7D4DB5D0-4155-44B9-86EC-72CC484EE7F6}" dt="2026-06-04T19:22:35.402" v="953" actId="20577"/>
          <ac:spMkLst>
            <pc:docMk/>
            <pc:sldMk cId="3367594922" sldId="267"/>
            <ac:spMk id="3" creationId="{9DA36663-DE77-1FF7-975C-FD9CF771674A}"/>
          </ac:spMkLst>
        </pc:spChg>
        <pc:spChg chg="mod">
          <ac:chgData name="Abel Villanueva" userId="68a46f164430d0eb" providerId="LiveId" clId="{7D4DB5D0-4155-44B9-86EC-72CC484EE7F6}" dt="2026-06-04T19:22:11.837" v="943" actId="20577"/>
          <ac:spMkLst>
            <pc:docMk/>
            <pc:sldMk cId="3367594922" sldId="267"/>
            <ac:spMk id="4" creationId="{C8F349E1-6EC9-169A-BF4E-A28724C34CF3}"/>
          </ac:spMkLst>
        </pc:spChg>
      </pc:sldChg>
      <pc:sldChg chg="modSp add mod">
        <pc:chgData name="Abel Villanueva" userId="68a46f164430d0eb" providerId="LiveId" clId="{7D4DB5D0-4155-44B9-86EC-72CC484EE7F6}" dt="2026-06-04T19:22:39.274" v="956" actId="20577"/>
        <pc:sldMkLst>
          <pc:docMk/>
          <pc:sldMk cId="2098449396" sldId="268"/>
        </pc:sldMkLst>
        <pc:spChg chg="mod">
          <ac:chgData name="Abel Villanueva" userId="68a46f164430d0eb" providerId="LiveId" clId="{7D4DB5D0-4155-44B9-86EC-72CC484EE7F6}" dt="2026-06-04T19:22:39.274" v="956" actId="20577"/>
          <ac:spMkLst>
            <pc:docMk/>
            <pc:sldMk cId="2098449396" sldId="268"/>
            <ac:spMk id="3" creationId="{337CAAE0-11DC-E43B-CD7B-BF330D6AAF65}"/>
          </ac:spMkLst>
        </pc:spChg>
        <pc:spChg chg="mod">
          <ac:chgData name="Abel Villanueva" userId="68a46f164430d0eb" providerId="LiveId" clId="{7D4DB5D0-4155-44B9-86EC-72CC484EE7F6}" dt="2026-06-04T19:22:16.645" v="945" actId="20577"/>
          <ac:spMkLst>
            <pc:docMk/>
            <pc:sldMk cId="2098449396" sldId="268"/>
            <ac:spMk id="4" creationId="{D03688C4-A6F0-215A-D88B-6B4754A947EF}"/>
          </ac:spMkLst>
        </pc:spChg>
      </pc:sldChg>
      <pc:sldChg chg="modSp add mod">
        <pc:chgData name="Abel Villanueva" userId="68a46f164430d0eb" providerId="LiveId" clId="{7D4DB5D0-4155-44B9-86EC-72CC484EE7F6}" dt="2026-06-04T19:22:45.379" v="959" actId="20577"/>
        <pc:sldMkLst>
          <pc:docMk/>
          <pc:sldMk cId="3719930055" sldId="269"/>
        </pc:sldMkLst>
        <pc:spChg chg="mod">
          <ac:chgData name="Abel Villanueva" userId="68a46f164430d0eb" providerId="LiveId" clId="{7D4DB5D0-4155-44B9-86EC-72CC484EE7F6}" dt="2026-06-04T19:22:45.379" v="959" actId="20577"/>
          <ac:spMkLst>
            <pc:docMk/>
            <pc:sldMk cId="3719930055" sldId="269"/>
            <ac:spMk id="3" creationId="{106CF62E-9B75-CBEB-8CF2-31330F20FB21}"/>
          </ac:spMkLst>
        </pc:spChg>
        <pc:spChg chg="mod">
          <ac:chgData name="Abel Villanueva" userId="68a46f164430d0eb" providerId="LiveId" clId="{7D4DB5D0-4155-44B9-86EC-72CC484EE7F6}" dt="2026-06-04T19:22:22.228" v="947" actId="20577"/>
          <ac:spMkLst>
            <pc:docMk/>
            <pc:sldMk cId="3719930055" sldId="269"/>
            <ac:spMk id="4" creationId="{35B5D2A4-0DD6-C3F2-7AB0-F23B69921258}"/>
          </ac:spMkLst>
        </pc:spChg>
      </pc:sldChg>
      <pc:sldChg chg="addSp delSp modSp add mod">
        <pc:chgData name="Abel Villanueva" userId="68a46f164430d0eb" providerId="LiveId" clId="{7D4DB5D0-4155-44B9-86EC-72CC484EE7F6}" dt="2026-06-01T04:01:32.708" v="920" actId="207"/>
        <pc:sldMkLst>
          <pc:docMk/>
          <pc:sldMk cId="1168176105" sldId="270"/>
        </pc:sldMkLst>
        <pc:spChg chg="add mod">
          <ac:chgData name="Abel Villanueva" userId="68a46f164430d0eb" providerId="LiveId" clId="{7D4DB5D0-4155-44B9-86EC-72CC484EE7F6}" dt="2026-06-01T04:01:32.708" v="920" actId="207"/>
          <ac:spMkLst>
            <pc:docMk/>
            <pc:sldMk cId="1168176105" sldId="270"/>
            <ac:spMk id="4" creationId="{BA67EC5C-5090-45EF-D507-A7475F0125FB}"/>
          </ac:spMkLst>
        </pc:spChg>
        <pc:picChg chg="add mod">
          <ac:chgData name="Abel Villanueva" userId="68a46f164430d0eb" providerId="LiveId" clId="{7D4DB5D0-4155-44B9-86EC-72CC484EE7F6}" dt="2026-06-01T04:00:52.366" v="919" actId="1076"/>
          <ac:picMkLst>
            <pc:docMk/>
            <pc:sldMk cId="1168176105" sldId="270"/>
            <ac:picMk id="1026" creationId="{528A27F4-AC11-BA21-985E-26379F2FF838}"/>
          </ac:picMkLst>
        </pc:picChg>
      </pc:sldChg>
      <pc:sldChg chg="modSp add mod">
        <pc:chgData name="Abel Villanueva" userId="68a46f164430d0eb" providerId="LiveId" clId="{7D4DB5D0-4155-44B9-86EC-72CC484EE7F6}" dt="2026-06-04T19:23:32.673" v="964" actId="255"/>
        <pc:sldMkLst>
          <pc:docMk/>
          <pc:sldMk cId="1327665225" sldId="271"/>
        </pc:sldMkLst>
        <pc:spChg chg="mod">
          <ac:chgData name="Abel Villanueva" userId="68a46f164430d0eb" providerId="LiveId" clId="{7D4DB5D0-4155-44B9-86EC-72CC484EE7F6}" dt="2026-06-04T19:23:32.673" v="964" actId="255"/>
          <ac:spMkLst>
            <pc:docMk/>
            <pc:sldMk cId="1327665225" sldId="271"/>
            <ac:spMk id="4" creationId="{9D610D0E-015B-C4AB-76B8-409A5551B585}"/>
          </ac:spMkLst>
        </pc:spChg>
      </pc:sldChg>
      <pc:sldChg chg="modSp add mod">
        <pc:chgData name="Abel Villanueva" userId="68a46f164430d0eb" providerId="LiveId" clId="{7D4DB5D0-4155-44B9-86EC-72CC484EE7F6}" dt="2026-05-28T02:18:00.368" v="862" actId="255"/>
        <pc:sldMkLst>
          <pc:docMk/>
          <pc:sldMk cId="3988269068" sldId="272"/>
        </pc:sldMkLst>
        <pc:spChg chg="mod">
          <ac:chgData name="Abel Villanueva" userId="68a46f164430d0eb" providerId="LiveId" clId="{7D4DB5D0-4155-44B9-86EC-72CC484EE7F6}" dt="2026-05-28T02:18:00.368" v="862" actId="255"/>
          <ac:spMkLst>
            <pc:docMk/>
            <pc:sldMk cId="3988269068" sldId="272"/>
            <ac:spMk id="4" creationId="{7C0DAC0E-0560-1246-D77D-9627C575A466}"/>
          </ac:spMkLst>
        </pc:spChg>
      </pc:sldChg>
      <pc:sldChg chg="add">
        <pc:chgData name="Abel Villanueva" userId="68a46f164430d0eb" providerId="LiveId" clId="{7D4DB5D0-4155-44B9-86EC-72CC484EE7F6}" dt="2026-06-01T03:58:51.683" v="863" actId="2890"/>
        <pc:sldMkLst>
          <pc:docMk/>
          <pc:sldMk cId="4288959450" sldId="273"/>
        </pc:sldMkLst>
      </pc:sldChg>
      <pc:sldChg chg="add">
        <pc:chgData name="Abel Villanueva" userId="68a46f164430d0eb" providerId="LiveId" clId="{7D4DB5D0-4155-44B9-86EC-72CC484EE7F6}" dt="2026-06-01T04:23:35.058" v="921"/>
        <pc:sldMkLst>
          <pc:docMk/>
          <pc:sldMk cId="1479529352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EF12C-CB7C-4E4C-B9A9-1480420FF1A0}" type="datetimeFigureOut">
              <a:rPr lang="en-US" smtClean="0"/>
              <a:t>6/6/26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7BB8D-322A-4D2D-ACC8-90ABA9995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49320-C1B3-4478-AAA3-E7D312A9AE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0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9CA64-361D-5280-6A80-8DBC2CC49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52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7AE2D-01A1-0F1A-D9C2-BD848DD9B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8674119-6034-C12C-17C7-63D79EAA41D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D60E6E-F8F3-925C-3EBF-CDDFC1DE38F8}"/>
              </a:ext>
            </a:extLst>
          </p:cNvPr>
          <p:cNvSpPr txBox="1"/>
          <p:nvPr/>
        </p:nvSpPr>
        <p:spPr>
          <a:xfrm>
            <a:off x="260350" y="1738848"/>
            <a:ext cx="1787525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200" b="1" dirty="0">
                <a:solidFill>
                  <a:srgbClr val="FFFF00"/>
                </a:solidFill>
                <a:latin typeface="Arial Narrow" panose="020B0606020202030204" pitchFamily="34" charset="0"/>
              </a:rPr>
              <a:t>2. Una convicción que no desaparece</a:t>
            </a:r>
            <a:endParaRPr lang="en-US" sz="72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s-ES" sz="6000" dirty="0">
              <a:latin typeface="Arial Narrow" panose="020B0606020202030204" pitchFamily="34" charset="0"/>
            </a:endParaRPr>
          </a:p>
          <a:p>
            <a:pPr algn="just"/>
            <a:r>
              <a:rPr lang="es-ES" sz="6000" dirty="0">
                <a:latin typeface="Arial Narrow" panose="020B0606020202030204" pitchFamily="34" charset="0"/>
              </a:rPr>
              <a:t>Quizás hayas intentado ignorar el impulso de liderar, pero la convicción regresa una y otra vez. </a:t>
            </a:r>
          </a:p>
          <a:p>
            <a:pPr algn="just"/>
            <a:endParaRPr lang="es-ES" sz="6000" dirty="0">
              <a:latin typeface="Arial Narrow" panose="020B0606020202030204" pitchFamily="34" charset="0"/>
            </a:endParaRPr>
          </a:p>
          <a:p>
            <a:pPr algn="just"/>
            <a:r>
              <a:rPr lang="es-ES" sz="6000" dirty="0">
                <a:latin typeface="Arial Narrow" panose="020B0606020202030204" pitchFamily="34" charset="0"/>
              </a:rPr>
              <a:t>Es una persistencia que parece provenir de algo —o de Alguien— más grande que tú mismo.</a:t>
            </a:r>
            <a:endParaRPr lang="en-US" sz="60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1F91D-EE48-AD7B-22A8-5D4DF91660D5}"/>
              </a:ext>
            </a:extLst>
          </p:cNvPr>
          <p:cNvSpPr txBox="1"/>
          <p:nvPr/>
        </p:nvSpPr>
        <p:spPr>
          <a:xfrm>
            <a:off x="0" y="0"/>
            <a:ext cx="17875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I. Señales espirituales de un llamado pastoral</a:t>
            </a:r>
            <a:endParaRPr lang="en-US" sz="6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1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75833-4CC4-6ADD-787F-AA6173C0E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5E2E98D-E12C-34D5-44D5-8AB24BBC01A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0AB6F7-EFFB-6E91-00F6-549595E40641}"/>
              </a:ext>
            </a:extLst>
          </p:cNvPr>
          <p:cNvSpPr txBox="1"/>
          <p:nvPr/>
        </p:nvSpPr>
        <p:spPr>
          <a:xfrm>
            <a:off x="152400" y="1333500"/>
            <a:ext cx="17983200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200" b="1" dirty="0">
                <a:solidFill>
                  <a:srgbClr val="FFFF00"/>
                </a:solidFill>
                <a:latin typeface="Arial Narrow" panose="020B0606020202030204" pitchFamily="34" charset="0"/>
              </a:rPr>
              <a:t>3. Confirmación externa</a:t>
            </a:r>
            <a:endParaRPr lang="en-US" sz="72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s-ES" sz="4000" dirty="0">
              <a:latin typeface="Arial Narrow" panose="020B0606020202030204" pitchFamily="34" charset="0"/>
            </a:endParaRPr>
          </a:p>
          <a:p>
            <a:r>
              <a:rPr lang="es-ES" sz="5400" dirty="0">
                <a:latin typeface="Arial Narrow" panose="020B0606020202030204" pitchFamily="34" charset="0"/>
              </a:rPr>
              <a:t>Con frecuencia, Dios utiliza a otras personas para confirmar un llamado. </a:t>
            </a:r>
          </a:p>
          <a:p>
            <a:endParaRPr lang="es-ES" sz="4000" dirty="0">
              <a:latin typeface="Arial Narrow" panose="020B0606020202030204" pitchFamily="34" charset="0"/>
            </a:endParaRPr>
          </a:p>
          <a:p>
            <a:r>
              <a:rPr lang="es-ES" sz="5400" dirty="0">
                <a:latin typeface="Arial Narrow" panose="020B0606020202030204" pitchFamily="34" charset="0"/>
              </a:rPr>
              <a:t>¿Han reconocido en ti tus pastores, mentores o miembros de tu iglesia dones de liderazgo, enseñanza o cuidado pastoral?</a:t>
            </a:r>
            <a:endParaRPr lang="en-US" sz="5400" dirty="0">
              <a:latin typeface="Arial Narrow" panose="020B0606020202030204" pitchFamily="34" charset="0"/>
            </a:endParaRPr>
          </a:p>
          <a:p>
            <a:endParaRPr lang="es-ES" sz="3600" dirty="0">
              <a:latin typeface="Arial Narrow" panose="020B0606020202030204" pitchFamily="34" charset="0"/>
            </a:endParaRPr>
          </a:p>
          <a:p>
            <a:r>
              <a:rPr lang="es-ES" sz="5400" dirty="0">
                <a:latin typeface="Arial Narrow" panose="020B0606020202030204" pitchFamily="34" charset="0"/>
              </a:rPr>
              <a:t>Ora de manera específica. Pídele a Dios que te lo confirme.</a:t>
            </a:r>
            <a:endParaRPr lang="en-US" sz="54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24F69C-5BD9-7E23-3132-00764E932481}"/>
              </a:ext>
            </a:extLst>
          </p:cNvPr>
          <p:cNvSpPr txBox="1"/>
          <p:nvPr/>
        </p:nvSpPr>
        <p:spPr>
          <a:xfrm>
            <a:off x="0" y="0"/>
            <a:ext cx="17875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I. Señales espirituales de un llamado pastoral</a:t>
            </a:r>
            <a:endParaRPr lang="en-US" sz="6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2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08740-AE6B-350A-60DB-71DD33996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CB9DE91-A3F4-ADC9-A91F-AE3CBAC004B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1C9A9-2E39-63B2-FBF9-640BC81A709F}"/>
              </a:ext>
            </a:extLst>
          </p:cNvPr>
          <p:cNvSpPr txBox="1"/>
          <p:nvPr/>
        </p:nvSpPr>
        <p:spPr>
          <a:xfrm>
            <a:off x="152400" y="1409700"/>
            <a:ext cx="1787525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200" b="1" dirty="0">
                <a:solidFill>
                  <a:srgbClr val="FFFF00"/>
                </a:solidFill>
                <a:latin typeface="Arial Narrow" panose="020B0606020202030204" pitchFamily="34" charset="0"/>
              </a:rPr>
              <a:t>1. Evalúa tus dones y habilidades</a:t>
            </a:r>
            <a:endParaRPr lang="en-US" sz="72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s-ES" sz="3200" dirty="0">
              <a:latin typeface="Arial Narrow" panose="020B0606020202030204" pitchFamily="34" charset="0"/>
            </a:endParaRPr>
          </a:p>
          <a:p>
            <a:pPr algn="just"/>
            <a:r>
              <a:rPr lang="es-ES" sz="6000" dirty="0">
                <a:latin typeface="Arial Narrow" panose="020B0606020202030204" pitchFamily="34" charset="0"/>
              </a:rPr>
              <a:t>¿Eres capaz de comunicar con claridad las verdades bíblicas? ¿Te sientes naturalmente inclinado a aconsejar y animar a otros en su fe? </a:t>
            </a:r>
          </a:p>
          <a:p>
            <a:pPr algn="just"/>
            <a:endParaRPr lang="es-ES" dirty="0">
              <a:latin typeface="Arial Narrow" panose="020B0606020202030204" pitchFamily="34" charset="0"/>
            </a:endParaRPr>
          </a:p>
          <a:p>
            <a:pPr algn="just"/>
            <a:r>
              <a:rPr lang="es-ES" sz="6000" dirty="0">
                <a:latin typeface="Arial Narrow" panose="020B0606020202030204" pitchFamily="34" charset="0"/>
              </a:rPr>
              <a:t>El llamado pastoral está vinculado a habilidades como la enseñanza, la administración y el cuidado pastoral.</a:t>
            </a:r>
            <a:endParaRPr lang="en-US" sz="60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1AB8D-1D28-3CC2-378D-794321AE8380}"/>
              </a:ext>
            </a:extLst>
          </p:cNvPr>
          <p:cNvSpPr txBox="1"/>
          <p:nvPr/>
        </p:nvSpPr>
        <p:spPr>
          <a:xfrm>
            <a:off x="0" y="0"/>
            <a:ext cx="17875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II. Aspectos prácticos para discernir tu llamado pastoral</a:t>
            </a:r>
            <a:endParaRPr lang="en-US" sz="6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1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4B80D-4AF6-33E4-E11F-262381EFC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2264975-3F63-ADDF-9FF7-97FC3372CD2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36663-DE77-1FF7-975C-FD9CF771674A}"/>
              </a:ext>
            </a:extLst>
          </p:cNvPr>
          <p:cNvSpPr txBox="1"/>
          <p:nvPr/>
        </p:nvSpPr>
        <p:spPr>
          <a:xfrm>
            <a:off x="152400" y="1257300"/>
            <a:ext cx="1787525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200" b="1" dirty="0">
                <a:solidFill>
                  <a:srgbClr val="FFFF00"/>
                </a:solidFill>
                <a:latin typeface="Arial Narrow" panose="020B0606020202030204" pitchFamily="34" charset="0"/>
              </a:rPr>
              <a:t>2. Busca experiencias de liderazgo.</a:t>
            </a:r>
            <a:endParaRPr lang="en-US" sz="72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s-ES" sz="4000" dirty="0">
              <a:latin typeface="Arial Narrow" panose="020B0606020202030204" pitchFamily="34" charset="0"/>
            </a:endParaRPr>
          </a:p>
          <a:p>
            <a:pPr algn="just"/>
            <a:r>
              <a:rPr lang="es-ES" sz="6000" dirty="0">
                <a:latin typeface="Arial Narrow" panose="020B0606020202030204" pitchFamily="34" charset="0"/>
              </a:rPr>
              <a:t>Sirve en los ministerios de tu iglesia. Lidera grupos pequeños, enseña clases bíblicas, participa en visitas pastorales, en casas y hospitales.</a:t>
            </a:r>
          </a:p>
          <a:p>
            <a:pPr algn="just"/>
            <a:endParaRPr lang="es-ES" sz="2800" dirty="0">
              <a:latin typeface="Arial Narrow" panose="020B0606020202030204" pitchFamily="34" charset="0"/>
            </a:endParaRPr>
          </a:p>
          <a:p>
            <a:pPr algn="just"/>
            <a:r>
              <a:rPr lang="es-ES" sz="6000" dirty="0">
                <a:latin typeface="Arial Narrow" panose="020B0606020202030204" pitchFamily="34" charset="0"/>
              </a:rPr>
              <a:t>Estas experiencias prácticas te ayudarán a confirmar o reorientar tu llamado.</a:t>
            </a:r>
            <a:endParaRPr lang="en-US" sz="60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349E1-6EC9-169A-BF4E-A28724C34CF3}"/>
              </a:ext>
            </a:extLst>
          </p:cNvPr>
          <p:cNvSpPr txBox="1"/>
          <p:nvPr/>
        </p:nvSpPr>
        <p:spPr>
          <a:xfrm>
            <a:off x="0" y="0"/>
            <a:ext cx="17875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II. Aspectos prácticos para discernir tu llamado pastoral</a:t>
            </a:r>
            <a:endParaRPr lang="en-US" sz="6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9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B5352-D3C1-71FB-A5A2-D106A070B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AD6748A-F842-49FB-1496-E28D381652A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7CAAE0-11DC-E43B-CD7B-BF330D6AAF65}"/>
              </a:ext>
            </a:extLst>
          </p:cNvPr>
          <p:cNvSpPr txBox="1"/>
          <p:nvPr/>
        </p:nvSpPr>
        <p:spPr>
          <a:xfrm>
            <a:off x="152400" y="1485900"/>
            <a:ext cx="178752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200" b="1" dirty="0">
                <a:solidFill>
                  <a:srgbClr val="FFFF00"/>
                </a:solidFill>
                <a:latin typeface="Arial Narrow" panose="020B0606020202030204" pitchFamily="34" charset="0"/>
              </a:rPr>
              <a:t>3. Estudia la Palabra</a:t>
            </a:r>
            <a:endParaRPr lang="en-US" sz="72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s-ES" sz="3600" dirty="0">
              <a:latin typeface="Arial Narrow" panose="020B0606020202030204" pitchFamily="34" charset="0"/>
            </a:endParaRPr>
          </a:p>
          <a:p>
            <a:r>
              <a:rPr lang="es-ES" sz="6000" dirty="0">
                <a:latin typeface="Arial Narrow" panose="020B0606020202030204" pitchFamily="34" charset="0"/>
              </a:rPr>
              <a:t>Un pastor debe ser «apto para enseñar» (1 Timoteo 3:2). </a:t>
            </a:r>
          </a:p>
          <a:p>
            <a:endParaRPr lang="es-ES" sz="3600" dirty="0">
              <a:latin typeface="Arial Narrow" panose="020B0606020202030204" pitchFamily="34" charset="0"/>
            </a:endParaRPr>
          </a:p>
          <a:p>
            <a:pPr algn="just"/>
            <a:r>
              <a:rPr lang="es-ES" sz="6000" dirty="0">
                <a:latin typeface="Arial Narrow" panose="020B0606020202030204" pitchFamily="34" charset="0"/>
              </a:rPr>
              <a:t>Si tienes un hambre constante por profundizar en las Escrituras y una pasión por enseñarlas fielmente, esto podría ser un indicador de que Dios te está preparando para el ministerio.</a:t>
            </a:r>
            <a:endParaRPr lang="en-US" sz="60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3688C4-A6F0-215A-D88B-6B4754A947EF}"/>
              </a:ext>
            </a:extLst>
          </p:cNvPr>
          <p:cNvSpPr txBox="1"/>
          <p:nvPr/>
        </p:nvSpPr>
        <p:spPr>
          <a:xfrm>
            <a:off x="0" y="0"/>
            <a:ext cx="17875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II. Aspectos prácticos para discernir tu llamado pastoral</a:t>
            </a:r>
            <a:endParaRPr lang="en-US" sz="6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49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035F3-8824-A91A-06A9-FDB4237D7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986C8D0-71D5-C503-E142-2D321690D63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CF62E-9B75-CBEB-8CF2-31330F20FB21}"/>
              </a:ext>
            </a:extLst>
          </p:cNvPr>
          <p:cNvSpPr txBox="1"/>
          <p:nvPr/>
        </p:nvSpPr>
        <p:spPr>
          <a:xfrm>
            <a:off x="152400" y="1714500"/>
            <a:ext cx="1787525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200" b="1" dirty="0">
                <a:solidFill>
                  <a:srgbClr val="FFFF00"/>
                </a:solidFill>
                <a:latin typeface="Arial Narrow" panose="020B0606020202030204" pitchFamily="34" charset="0"/>
              </a:rPr>
              <a:t>4. Reflexiona sobre tu disposición a servir.</a:t>
            </a:r>
            <a:endParaRPr lang="en-US" sz="72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s-ES" sz="6000" dirty="0">
              <a:latin typeface="Arial Narrow" panose="020B0606020202030204" pitchFamily="34" charset="0"/>
            </a:endParaRPr>
          </a:p>
          <a:p>
            <a:pPr algn="just"/>
            <a:r>
              <a:rPr lang="es-ES" sz="6000" dirty="0">
                <a:latin typeface="Arial Narrow" panose="020B0606020202030204" pitchFamily="34" charset="0"/>
              </a:rPr>
              <a:t>El liderazgo pastoral no es un camino de reconocimiento, sino de servicio sacrificial. </a:t>
            </a:r>
          </a:p>
          <a:p>
            <a:pPr algn="just"/>
            <a:endParaRPr lang="es-ES" sz="6000" dirty="0">
              <a:latin typeface="Arial Narrow" panose="020B0606020202030204" pitchFamily="34" charset="0"/>
            </a:endParaRPr>
          </a:p>
          <a:p>
            <a:pPr algn="just"/>
            <a:r>
              <a:rPr lang="es-ES" sz="6000" dirty="0">
                <a:latin typeface="Arial Narrow" panose="020B0606020202030204" pitchFamily="34" charset="0"/>
              </a:rPr>
              <a:t>¿Estás dispuesto a invertir tu vida en los demás, incluso cuando la labor es ardua y pasa desapercibida?</a:t>
            </a:r>
            <a:endParaRPr lang="en-US" sz="60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5D2A4-0DD6-C3F2-7AB0-F23B69921258}"/>
              </a:ext>
            </a:extLst>
          </p:cNvPr>
          <p:cNvSpPr txBox="1"/>
          <p:nvPr/>
        </p:nvSpPr>
        <p:spPr>
          <a:xfrm>
            <a:off x="0" y="0"/>
            <a:ext cx="17875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II. Aspectos prácticos para discernir tu llamado pastoral</a:t>
            </a:r>
            <a:endParaRPr lang="en-US" sz="6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30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E9AB4-74E7-BFFE-4C7A-2C1515DAB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4081D1C-CD08-38F4-F4FA-F60209F2879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CABF3-1524-573F-4563-DFCC91B496A6}"/>
              </a:ext>
            </a:extLst>
          </p:cNvPr>
          <p:cNvSpPr txBox="1"/>
          <p:nvPr/>
        </p:nvSpPr>
        <p:spPr>
          <a:xfrm>
            <a:off x="152400" y="38100"/>
            <a:ext cx="17875250" cy="889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III. Preguntas personales para evaluar tu llamado pastoral</a:t>
            </a:r>
            <a:endParaRPr lang="en-US" sz="6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s-ES" sz="4400" dirty="0">
              <a:latin typeface="Arial Narrow" panose="020B0606020202030204" pitchFamily="34" charset="0"/>
            </a:endParaRPr>
          </a:p>
          <a:p>
            <a:pPr algn="just"/>
            <a:r>
              <a:rPr lang="es-ES" sz="6000" dirty="0">
                <a:latin typeface="Arial Narrow" panose="020B0606020202030204" pitchFamily="34" charset="0"/>
              </a:rPr>
              <a:t>•	¿Siento un deseo persistente de cuidar espiritualmente de los demás?</a:t>
            </a:r>
            <a:endParaRPr lang="en-US" sz="6000" dirty="0">
              <a:latin typeface="Arial Narrow" panose="020B0606020202030204" pitchFamily="34" charset="0"/>
            </a:endParaRPr>
          </a:p>
          <a:p>
            <a:endParaRPr lang="es-ES" sz="4400" dirty="0">
              <a:latin typeface="Arial Narrow" panose="020B0606020202030204" pitchFamily="34" charset="0"/>
            </a:endParaRPr>
          </a:p>
          <a:p>
            <a:pPr algn="just"/>
            <a:r>
              <a:rPr lang="es-ES" sz="6000" dirty="0">
                <a:latin typeface="Arial Narrow" panose="020B0606020202030204" pitchFamily="34" charset="0"/>
              </a:rPr>
              <a:t>•	¿Afirman los líderes espirituales que me conocen que poseo dones pastorales?</a:t>
            </a:r>
            <a:endParaRPr lang="en-US" sz="6000" dirty="0">
              <a:latin typeface="Arial Narrow" panose="020B0606020202030204" pitchFamily="34" charset="0"/>
            </a:endParaRPr>
          </a:p>
          <a:p>
            <a:endParaRPr lang="es-ES" sz="4400" dirty="0">
              <a:latin typeface="Arial Narrow" panose="020B0606020202030204" pitchFamily="34" charset="0"/>
            </a:endParaRPr>
          </a:p>
          <a:p>
            <a:pPr algn="just"/>
            <a:r>
              <a:rPr lang="es-ES" sz="6000" dirty="0">
                <a:latin typeface="Arial Narrow" panose="020B0606020202030204" pitchFamily="34" charset="0"/>
              </a:rPr>
              <a:t>•	¿Estoy dispuesto a dedicar tiempo a prepararme y a formarme?</a:t>
            </a:r>
            <a:endParaRPr lang="en-US" sz="6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2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E0481D-5385-EAC6-3B9A-AB2DF54C1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16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ABF9-C3A8-3EEB-461B-05E7EDF5F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22ADA36-80D8-8B56-52D2-BA8A8FFE690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54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arroquia Bajadilla (Algeciras): CUARTO DOMINGO DE PASCUA">
            <a:extLst>
              <a:ext uri="{FF2B5EF4-FFF2-40B4-BE49-F238E27FC236}">
                <a16:creationId xmlns:a16="http://schemas.microsoft.com/office/drawing/2014/main" id="{528A27F4-AC11-BA21-985E-26379F2FF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"/>
            <a:ext cx="12115800" cy="86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67EC5C-5090-45EF-D507-A7475F0125FB}"/>
              </a:ext>
            </a:extLst>
          </p:cNvPr>
          <p:cNvSpPr txBox="1"/>
          <p:nvPr/>
        </p:nvSpPr>
        <p:spPr>
          <a:xfrm>
            <a:off x="13163786" y="1790700"/>
            <a:ext cx="494968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latin typeface="Arial Narrow" panose="020B0606020202030204" pitchFamily="34" charset="0"/>
              </a:rPr>
              <a:t>El </a:t>
            </a:r>
          </a:p>
          <a:p>
            <a:pPr algn="ctr"/>
            <a:r>
              <a:rPr lang="es-ES" sz="6000" b="1" dirty="0">
                <a:latin typeface="Arial Narrow" panose="020B0606020202030204" pitchFamily="34" charset="0"/>
              </a:rPr>
              <a:t>llamamiento </a:t>
            </a:r>
          </a:p>
          <a:p>
            <a:pPr algn="ctr"/>
            <a:r>
              <a:rPr lang="es-ES" sz="6000" b="1" dirty="0">
                <a:latin typeface="Arial Narrow" panose="020B0606020202030204" pitchFamily="34" charset="0"/>
              </a:rPr>
              <a:t>al </a:t>
            </a:r>
          </a:p>
          <a:p>
            <a:pPr algn="ctr"/>
            <a:r>
              <a:rPr lang="es-ES" sz="6000" b="1" dirty="0">
                <a:latin typeface="Arial Narrow" panose="020B0606020202030204" pitchFamily="34" charset="0"/>
              </a:rPr>
              <a:t>ministerio pastoral</a:t>
            </a:r>
            <a:endParaRPr lang="en-US" sz="6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7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98853-8DC2-2975-8E43-D4D77DCC5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D7170A4-0DDB-9AC6-7735-68CDA773918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5400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CD9E33-31A5-3B35-3E34-EE7610524695}"/>
              </a:ext>
            </a:extLst>
          </p:cNvPr>
          <p:cNvSpPr txBox="1"/>
          <p:nvPr/>
        </p:nvSpPr>
        <p:spPr>
          <a:xfrm>
            <a:off x="58738" y="1706"/>
            <a:ext cx="18076862" cy="867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400" dirty="0">
                <a:latin typeface="Arial Narrow" panose="020B0606020202030204" pitchFamily="34" charset="0"/>
              </a:rPr>
              <a:t>Efesios 4 – Cristo dio los siguientes </a:t>
            </a:r>
            <a:r>
              <a:rPr lang="es-ES" sz="5400" b="1" dirty="0">
                <a:solidFill>
                  <a:srgbClr val="FF0000"/>
                </a:solidFill>
                <a:latin typeface="Arial Narrow" panose="020B0606020202030204" pitchFamily="34" charset="0"/>
              </a:rPr>
              <a:t>dones</a:t>
            </a:r>
            <a:r>
              <a:rPr lang="es-ES" sz="5400" dirty="0">
                <a:latin typeface="Arial Narrow" panose="020B0606020202030204" pitchFamily="34" charset="0"/>
              </a:rPr>
              <a:t> a la iglesia: los apóstoles, los profetas, los evangelistas, y los pastores y maestros. </a:t>
            </a:r>
          </a:p>
          <a:p>
            <a:pPr algn="just"/>
            <a:endParaRPr lang="es-ES" sz="5400" b="1" baseline="30000" dirty="0">
              <a:latin typeface="Arial Narrow" panose="020B0606020202030204" pitchFamily="34" charset="0"/>
            </a:endParaRPr>
          </a:p>
          <a:p>
            <a:pPr algn="just"/>
            <a:r>
              <a:rPr lang="es-ES" sz="5400" b="1" baseline="30000" dirty="0">
                <a:latin typeface="Arial Narrow" panose="020B0606020202030204" pitchFamily="34" charset="0"/>
              </a:rPr>
              <a:t>12 </a:t>
            </a:r>
            <a:r>
              <a:rPr lang="es-ES" sz="5400" dirty="0">
                <a:latin typeface="Arial Narrow" panose="020B0606020202030204" pitchFamily="34" charset="0"/>
              </a:rPr>
              <a:t>Ellos tienen la responsabilidad de preparar al pueblo de Dios para que lleve a cabo la obra de Dios y edifique la iglesia, es decir, el cuerpo de Cristo. </a:t>
            </a:r>
          </a:p>
          <a:p>
            <a:pPr algn="just"/>
            <a:endParaRPr lang="es-ES" sz="5400" b="1" baseline="30000" dirty="0">
              <a:latin typeface="Arial Narrow" panose="020B0606020202030204" pitchFamily="34" charset="0"/>
            </a:endParaRPr>
          </a:p>
          <a:p>
            <a:pPr algn="just"/>
            <a:r>
              <a:rPr lang="es-ES" sz="5400" b="1" baseline="30000" dirty="0">
                <a:latin typeface="Arial Narrow" panose="020B0606020202030204" pitchFamily="34" charset="0"/>
              </a:rPr>
              <a:t>13 </a:t>
            </a:r>
            <a:r>
              <a:rPr lang="es-ES" sz="5400" dirty="0">
                <a:latin typeface="Arial Narrow" panose="020B0606020202030204" pitchFamily="34" charset="0"/>
              </a:rPr>
              <a:t>Ese proceso continuará hasta que todos alcancemos tal unidad en nuestra fe y conocimiento del Hijo de Dios que seamos maduros en el Señor, es decir, hasta que lleguemos a la plena y completa medida de Cristo.</a:t>
            </a:r>
            <a:endParaRPr lang="en-US" sz="5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5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9CA64-361D-5280-6A80-8DBC2CC49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2D9514-4200-101E-5C27-BFACDC3AEDB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2B68EC-6F9E-8669-8BB9-68F3FAB13C4C}"/>
              </a:ext>
            </a:extLst>
          </p:cNvPr>
          <p:cNvSpPr txBox="1"/>
          <p:nvPr/>
        </p:nvSpPr>
        <p:spPr>
          <a:xfrm>
            <a:off x="152400" y="1706"/>
            <a:ext cx="1798320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Hebreos 5</a:t>
            </a:r>
          </a:p>
          <a:p>
            <a:pPr algn="just"/>
            <a:endParaRPr lang="es-ES" sz="3200" dirty="0">
              <a:latin typeface="Arial Narrow" panose="020B0606020202030204" pitchFamily="34" charset="0"/>
            </a:endParaRPr>
          </a:p>
          <a:p>
            <a:pPr algn="just"/>
            <a:r>
              <a:rPr lang="es-ES" sz="6000" dirty="0">
                <a:latin typeface="Arial Narrow" panose="020B0606020202030204" pitchFamily="34" charset="0"/>
              </a:rPr>
              <a:t>Porque todo sumo sacerdote </a:t>
            </a:r>
            <a:r>
              <a:rPr lang="es-ES" sz="6000" b="1" dirty="0">
                <a:solidFill>
                  <a:srgbClr val="FFFF00"/>
                </a:solidFill>
                <a:latin typeface="Arial Narrow" panose="020B0606020202030204" pitchFamily="34" charset="0"/>
              </a:rPr>
              <a:t>tomado</a:t>
            </a:r>
            <a:r>
              <a:rPr lang="es-ES" sz="6000" dirty="0">
                <a:latin typeface="Arial Narrow" panose="020B0606020202030204" pitchFamily="34" charset="0"/>
              </a:rPr>
              <a:t> de entre los hombres es </a:t>
            </a:r>
            <a:r>
              <a:rPr lang="es-ES" sz="6000" b="1" dirty="0">
                <a:solidFill>
                  <a:srgbClr val="FFFF00"/>
                </a:solidFill>
                <a:latin typeface="Arial Narrow" panose="020B0606020202030204" pitchFamily="34" charset="0"/>
              </a:rPr>
              <a:t>constituido</a:t>
            </a:r>
            <a:r>
              <a:rPr lang="es-ES" sz="6000" dirty="0">
                <a:latin typeface="Arial Narrow" panose="020B0606020202030204" pitchFamily="34" charset="0"/>
              </a:rPr>
              <a:t> a favor de los hombres en lo que a Dios se refiere, para que presente ofrendas y sacrificios por los pecados…</a:t>
            </a:r>
          </a:p>
          <a:p>
            <a:pPr algn="just"/>
            <a:endParaRPr lang="es-ES" sz="6000" dirty="0">
              <a:latin typeface="Arial Narrow" panose="020B0606020202030204" pitchFamily="34" charset="0"/>
            </a:endParaRPr>
          </a:p>
          <a:p>
            <a:pPr algn="just"/>
            <a:r>
              <a:rPr lang="es-ES" sz="6000" dirty="0">
                <a:latin typeface="Arial Narrow" panose="020B0606020202030204" pitchFamily="34" charset="0"/>
              </a:rPr>
              <a:t>4 Y nadie toma para sí esta honra, sino el que es </a:t>
            </a:r>
            <a:r>
              <a:rPr lang="es-ES" sz="6000" b="1" dirty="0">
                <a:solidFill>
                  <a:srgbClr val="FF0000"/>
                </a:solidFill>
                <a:latin typeface="Arial Narrow" panose="020B0606020202030204" pitchFamily="34" charset="0"/>
              </a:rPr>
              <a:t>llamado por Dios</a:t>
            </a:r>
            <a:r>
              <a:rPr lang="es-ES" sz="6000" dirty="0">
                <a:latin typeface="Arial Narrow" panose="020B0606020202030204" pitchFamily="34" charset="0"/>
              </a:rPr>
              <a:t>, como lo fue Aarón.</a:t>
            </a:r>
            <a:endParaRPr lang="en-US" sz="6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09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E756E-3C15-EAA4-5C0D-5AD27735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9E27C06-B9A5-2287-00C0-F7D1CA7A280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pPr algn="just"/>
            <a:endParaRPr lang="en-US" sz="48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610D0E-015B-C4AB-76B8-409A5551B585}"/>
              </a:ext>
            </a:extLst>
          </p:cNvPr>
          <p:cNvSpPr txBox="1"/>
          <p:nvPr/>
        </p:nvSpPr>
        <p:spPr>
          <a:xfrm>
            <a:off x="58738" y="1706"/>
            <a:ext cx="18076862" cy="7709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500" dirty="0">
                <a:latin typeface="Arial Narrow" panose="020B0606020202030204" pitchFamily="34" charset="0"/>
              </a:rPr>
              <a:t>El llamado pastoral es una vocación teológica y divina —no un empleo ni una carrera profesional— centrada en el liderazgo pastoral, la enseñanza del Evangelio y el servicio al pueblo de Dios.</a:t>
            </a:r>
          </a:p>
          <a:p>
            <a:pPr algn="just"/>
            <a:r>
              <a:rPr lang="es-ES" sz="5500" dirty="0">
                <a:latin typeface="Arial Narrow" panose="020B0606020202030204" pitchFamily="34" charset="0"/>
              </a:rPr>
              <a:t> </a:t>
            </a:r>
          </a:p>
          <a:p>
            <a:pPr algn="just"/>
            <a:r>
              <a:rPr lang="es-ES" sz="5500" dirty="0">
                <a:latin typeface="Arial Narrow" panose="020B0606020202030204" pitchFamily="34" charset="0"/>
              </a:rPr>
              <a:t>Implica un profundo anhelo interior, dones manifiestos y una confirmación externa por parte de la iglesia. </a:t>
            </a:r>
          </a:p>
          <a:p>
            <a:pPr algn="just"/>
            <a:endParaRPr lang="es-ES" sz="5500" dirty="0">
              <a:latin typeface="Arial Narrow" panose="020B0606020202030204" pitchFamily="34" charset="0"/>
            </a:endParaRPr>
          </a:p>
          <a:p>
            <a:pPr algn="just"/>
            <a:r>
              <a:rPr lang="es-ES" sz="5500" dirty="0">
                <a:latin typeface="Arial Narrow" panose="020B0606020202030204" pitchFamily="34" charset="0"/>
              </a:rPr>
              <a:t>Exige mantener la integridad, defender la sana doctrina y cultivar la resiliencia ante los desafíos de gran responsabilidad.</a:t>
            </a:r>
            <a:endParaRPr lang="en-US" sz="55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6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BBED0-E16D-3F39-D220-BD1F106ED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32D19E-47D2-99B1-BD2C-11A029F88AE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E98B52-BE0C-13F1-E347-F3CE0E2A7034}"/>
              </a:ext>
            </a:extLst>
          </p:cNvPr>
          <p:cNvSpPr txBox="1"/>
          <p:nvPr/>
        </p:nvSpPr>
        <p:spPr>
          <a:xfrm>
            <a:off x="58738" y="1706"/>
            <a:ext cx="18076862" cy="8494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6000" b="1" dirty="0">
                <a:solidFill>
                  <a:srgbClr val="FF0000"/>
                </a:solidFill>
                <a:latin typeface="Arial Narrow" panose="020B0606020202030204" pitchFamily="34" charset="0"/>
              </a:rPr>
              <a:t>Discernir el llamado</a:t>
            </a:r>
            <a:endParaRPr lang="en-US" sz="6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ES" sz="5400" dirty="0">
                <a:latin typeface="Arial Narrow" panose="020B0606020202030204" pitchFamily="34" charset="0"/>
              </a:rPr>
              <a:t>Discernir un llamado al ministerio implica tanto una convicción interna como un reconocimiento externo.</a:t>
            </a:r>
          </a:p>
          <a:p>
            <a:pPr algn="just"/>
            <a:endParaRPr lang="en-US" sz="5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s-ES" sz="5400" b="1" dirty="0">
                <a:solidFill>
                  <a:srgbClr val="FFFF00"/>
                </a:solidFill>
                <a:latin typeface="Arial Narrow" panose="020B0606020202030204" pitchFamily="34" charset="0"/>
              </a:rPr>
              <a:t>•Deseo interior: </a:t>
            </a:r>
            <a:r>
              <a:rPr lang="es-ES" sz="5400" dirty="0">
                <a:latin typeface="Arial Narrow" panose="020B0606020202030204" pitchFamily="34" charset="0"/>
              </a:rPr>
              <a:t>Una atracción intensa, casi irresistible, hacia el ministerio que perdura a lo largo del tiempo.</a:t>
            </a:r>
            <a:endParaRPr lang="en-US" sz="5400" dirty="0">
              <a:latin typeface="Arial Narrow" panose="020B0606020202030204" pitchFamily="34" charset="0"/>
            </a:endParaRPr>
          </a:p>
          <a:p>
            <a:pPr algn="just"/>
            <a:r>
              <a:rPr lang="es-ES" sz="5400" b="1" dirty="0">
                <a:solidFill>
                  <a:srgbClr val="FFFF00"/>
                </a:solidFill>
                <a:latin typeface="Arial Narrow" panose="020B0606020202030204" pitchFamily="34" charset="0"/>
              </a:rPr>
              <a:t>•Carácter y dones: </a:t>
            </a:r>
            <a:r>
              <a:rPr lang="es-ES" sz="5400" dirty="0">
                <a:latin typeface="Arial Narrow" panose="020B0606020202030204" pitchFamily="34" charset="0"/>
              </a:rPr>
              <a:t>Poseer los dones espirituales necesarios (enseñanza, liderazgo, compasión) idóneos para la labor pastoral.</a:t>
            </a:r>
            <a:endParaRPr lang="en-US" sz="5400" dirty="0">
              <a:latin typeface="Arial Narrow" panose="020B0606020202030204" pitchFamily="34" charset="0"/>
            </a:endParaRPr>
          </a:p>
          <a:p>
            <a:pPr algn="just"/>
            <a:r>
              <a:rPr lang="es-ES" sz="5400" b="1" dirty="0">
                <a:solidFill>
                  <a:srgbClr val="FFFF00"/>
                </a:solidFill>
                <a:latin typeface="Arial Narrow" panose="020B0606020202030204" pitchFamily="34" charset="0"/>
              </a:rPr>
              <a:t>•Afirmación externa: </a:t>
            </a:r>
            <a:r>
              <a:rPr lang="es-ES" sz="5400" dirty="0">
                <a:latin typeface="Arial Narrow" panose="020B0606020202030204" pitchFamily="34" charset="0"/>
              </a:rPr>
              <a:t>La validación por parte de los líderes de la iglesia, los mentores y la congregación.</a:t>
            </a:r>
            <a:endParaRPr lang="en-US" sz="5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2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99766-5B6E-9834-68BA-90727C464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6647DF4-9682-2546-7C07-6D16EA06460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0DAC0E-0560-1246-D77D-9627C575A466}"/>
              </a:ext>
            </a:extLst>
          </p:cNvPr>
          <p:cNvSpPr txBox="1"/>
          <p:nvPr/>
        </p:nvSpPr>
        <p:spPr>
          <a:xfrm>
            <a:off x="76200" y="26988"/>
            <a:ext cx="18135600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Señales de una vocación pastoral</a:t>
            </a:r>
            <a:endParaRPr lang="en-US" sz="6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endParaRPr lang="en-US" sz="4800" kern="100" dirty="0">
              <a:solidFill>
                <a:srgbClr val="FF0000"/>
              </a:solidFill>
              <a:latin typeface="Arial Narrow" panose="020B0606020202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sz="5000" dirty="0">
                <a:latin typeface="Arial Narrow" panose="020B0606020202030204" pitchFamily="34" charset="0"/>
              </a:rPr>
              <a:t>• Dios ha puesto en tu corazón el deseo de ser pastor ...</a:t>
            </a:r>
            <a:endParaRPr lang="en-US" sz="5000" dirty="0">
              <a:latin typeface="Arial Narrow" panose="020B0606020202030204" pitchFamily="34" charset="0"/>
            </a:endParaRPr>
          </a:p>
          <a:p>
            <a:r>
              <a:rPr lang="es-ES" sz="5000" dirty="0">
                <a:latin typeface="Arial Narrow" panose="020B0606020202030204" pitchFamily="34" charset="0"/>
              </a:rPr>
              <a:t>• Ese deseo no desaparece ...</a:t>
            </a:r>
            <a:endParaRPr lang="en-US" sz="5000" dirty="0">
              <a:latin typeface="Arial Narrow" panose="020B0606020202030204" pitchFamily="34" charset="0"/>
            </a:endParaRPr>
          </a:p>
          <a:p>
            <a:r>
              <a:rPr lang="es-ES" sz="5000" dirty="0">
                <a:latin typeface="Arial Narrow" panose="020B0606020202030204" pitchFamily="34" charset="0"/>
              </a:rPr>
              <a:t>• No te imaginas haciendo ninguna otra cosa ...</a:t>
            </a:r>
            <a:endParaRPr lang="en-US" sz="5000" dirty="0">
              <a:latin typeface="Arial Narrow" panose="020B0606020202030204" pitchFamily="34" charset="0"/>
            </a:endParaRPr>
          </a:p>
          <a:p>
            <a:r>
              <a:rPr lang="es-ES" sz="5000" dirty="0">
                <a:latin typeface="Arial Narrow" panose="020B0606020202030204" pitchFamily="34" charset="0"/>
              </a:rPr>
              <a:t>• Sientes un amor profundo por Cristo, su palabra y por su Iglesia ...</a:t>
            </a:r>
            <a:endParaRPr lang="en-US" sz="5000" dirty="0">
              <a:latin typeface="Arial Narrow" panose="020B0606020202030204" pitchFamily="34" charset="0"/>
            </a:endParaRPr>
          </a:p>
          <a:p>
            <a:r>
              <a:rPr lang="es-ES" sz="5000" dirty="0">
                <a:latin typeface="Arial Narrow" panose="020B0606020202030204" pitchFamily="34" charset="0"/>
              </a:rPr>
              <a:t>• Otras personas te han comentado que serías un buen pastor ...</a:t>
            </a:r>
            <a:endParaRPr lang="en-US" sz="5000" dirty="0">
              <a:latin typeface="Arial Narrow" panose="020B0606020202030204" pitchFamily="34" charset="0"/>
            </a:endParaRPr>
          </a:p>
          <a:p>
            <a:r>
              <a:rPr lang="es-ES" sz="5000" dirty="0">
                <a:latin typeface="Arial Narrow" panose="020B0606020202030204" pitchFamily="34" charset="0"/>
              </a:rPr>
              <a:t>• Deseas llevar una vida de virtud, oración y dedicación a las Escrituras ...</a:t>
            </a:r>
            <a:endParaRPr lang="en-US" sz="5000" dirty="0">
              <a:latin typeface="Arial Narrow" panose="020B0606020202030204" pitchFamily="34" charset="0"/>
            </a:endParaRPr>
          </a:p>
          <a:p>
            <a:r>
              <a:rPr lang="es-ES" sz="5000" dirty="0">
                <a:latin typeface="Arial Narrow" panose="020B0606020202030204" pitchFamily="34" charset="0"/>
              </a:rPr>
              <a:t>• Quieres ayudar a otros a acercarse más a Cristo…</a:t>
            </a:r>
            <a:endParaRPr lang="en-US" sz="5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6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C4707-771F-6CE2-9F8E-521E22FB8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5B17FA-B3CF-55CD-05EC-D84952A8739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81C0B-C523-B6D8-B8E7-A11E62B9EB2C}"/>
              </a:ext>
            </a:extLst>
          </p:cNvPr>
          <p:cNvSpPr txBox="1"/>
          <p:nvPr/>
        </p:nvSpPr>
        <p:spPr>
          <a:xfrm>
            <a:off x="228600" y="63500"/>
            <a:ext cx="17907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5400" dirty="0">
                <a:latin typeface="Arial Narrow" panose="020B0606020202030204" pitchFamily="34" charset="0"/>
              </a:rPr>
              <a:t>¿Cómo puedes saber si realmente estás llamado a ser pastor? Aquí exploramos las señales espirituales y los pasos prácticos.</a:t>
            </a:r>
            <a:endParaRPr lang="en-US" sz="54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8F480-8FAA-8CBE-1B48-B204308112DB}"/>
              </a:ext>
            </a:extLst>
          </p:cNvPr>
          <p:cNvSpPr txBox="1"/>
          <p:nvPr/>
        </p:nvSpPr>
        <p:spPr>
          <a:xfrm>
            <a:off x="260350" y="2171700"/>
            <a:ext cx="1787525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I. Señales espirituales de un llamado pastoral</a:t>
            </a:r>
            <a:endParaRPr lang="en-US" sz="6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sz="4800" dirty="0">
              <a:latin typeface="Arial Narrow" panose="020B0606020202030204" pitchFamily="34" charset="0"/>
            </a:endParaRPr>
          </a:p>
          <a:p>
            <a:r>
              <a:rPr lang="es-ES" sz="7200" b="1" dirty="0">
                <a:solidFill>
                  <a:srgbClr val="FFFF00"/>
                </a:solidFill>
                <a:latin typeface="Arial Narrow" panose="020B0606020202030204" pitchFamily="34" charset="0"/>
              </a:rPr>
              <a:t>Un amor profundo por la Iglesia</a:t>
            </a:r>
            <a:endParaRPr lang="en-US" sz="72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just"/>
            <a:endParaRPr lang="es-ES" sz="1200" dirty="0">
              <a:latin typeface="Arial Narrow" panose="020B0606020202030204" pitchFamily="34" charset="0"/>
            </a:endParaRPr>
          </a:p>
          <a:p>
            <a:pPr algn="just"/>
            <a:r>
              <a:rPr lang="es-ES" sz="5400" dirty="0">
                <a:latin typeface="Arial Narrow" panose="020B0606020202030204" pitchFamily="34" charset="0"/>
              </a:rPr>
              <a:t>Un futuro pastor siente un amor genuino por la Iglesia, no solo por la institución, sino por las personas que la conforman. </a:t>
            </a:r>
          </a:p>
          <a:p>
            <a:pPr algn="just"/>
            <a:r>
              <a:rPr lang="es-ES" sz="5400" dirty="0">
                <a:latin typeface="Arial Narrow" panose="020B0606020202030204" pitchFamily="34" charset="0"/>
              </a:rPr>
              <a:t>Te encuentras orando por los demás, buscando formas de edificar, consolar y acompañar espiritualmente a quienes te rodean.</a:t>
            </a:r>
            <a:endParaRPr lang="en-US" sz="5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24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27FD8-C047-6BFC-ABA0-A672215A8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CE147DE-5FBF-C2B4-B495-F4E15FDEB1C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0B33A-6167-E62B-3D9E-E9B364970268}"/>
              </a:ext>
            </a:extLst>
          </p:cNvPr>
          <p:cNvSpPr txBox="1"/>
          <p:nvPr/>
        </p:nvSpPr>
        <p:spPr>
          <a:xfrm>
            <a:off x="260350" y="1485900"/>
            <a:ext cx="1787525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200" b="1" dirty="0">
                <a:solidFill>
                  <a:srgbClr val="FFFF00"/>
                </a:solidFill>
                <a:latin typeface="Arial Narrow" panose="020B0606020202030204" pitchFamily="34" charset="0"/>
              </a:rPr>
              <a:t>1. Una carga santa por el cuidado de las almas</a:t>
            </a:r>
            <a:endParaRPr lang="en-US" sz="72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endParaRPr lang="es-ES" sz="6000" dirty="0">
              <a:latin typeface="Arial Narrow" panose="020B0606020202030204" pitchFamily="34" charset="0"/>
            </a:endParaRPr>
          </a:p>
          <a:p>
            <a:pPr algn="just"/>
            <a:r>
              <a:rPr lang="es-ES" sz="6000" dirty="0">
                <a:latin typeface="Arial Narrow" panose="020B0606020202030204" pitchFamily="34" charset="0"/>
              </a:rPr>
              <a:t>Más allá del deseo de predicar, existe una carga interna por el bienestar espiritual de las personas. </a:t>
            </a:r>
          </a:p>
          <a:p>
            <a:pPr algn="just"/>
            <a:endParaRPr lang="es-ES" sz="6000" dirty="0">
              <a:latin typeface="Arial Narrow" panose="020B0606020202030204" pitchFamily="34" charset="0"/>
            </a:endParaRPr>
          </a:p>
          <a:p>
            <a:pPr algn="just"/>
            <a:r>
              <a:rPr lang="es-ES" sz="6000" dirty="0">
                <a:latin typeface="Arial Narrow" panose="020B0606020202030204" pitchFamily="34" charset="0"/>
              </a:rPr>
              <a:t>Sientes una responsabilidad sagrada de ver a otros crecer en su fe.</a:t>
            </a:r>
            <a:endParaRPr lang="en-US" sz="6000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6A4178-F380-CAF8-B955-398A99ACBF99}"/>
              </a:ext>
            </a:extLst>
          </p:cNvPr>
          <p:cNvSpPr txBox="1"/>
          <p:nvPr/>
        </p:nvSpPr>
        <p:spPr>
          <a:xfrm>
            <a:off x="0" y="0"/>
            <a:ext cx="17875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I. Señales espirituales de un llamado pastoral</a:t>
            </a:r>
            <a:endParaRPr lang="en-US" sz="6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52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936</Words>
  <Application>Microsoft Macintosh PowerPoint</Application>
  <PresentationFormat>Custom</PresentationFormat>
  <Paragraphs>93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Alex Tarin</cp:lastModifiedBy>
  <cp:revision>2</cp:revision>
  <dcterms:created xsi:type="dcterms:W3CDTF">2006-08-16T00:00:00Z</dcterms:created>
  <dcterms:modified xsi:type="dcterms:W3CDTF">2026-06-06T07:24:59Z</dcterms:modified>
  <dc:identifier>DAHKbtKhdbI</dc:identifier>
</cp:coreProperties>
</file>