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media/image1.jpeg" ContentType="image/jpeg"/>
  <Override PartName="/ppt/media/image2.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8288000" cy="10287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1pPr>
    <a:lvl2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2pPr>
    <a:lvl3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3pPr>
    <a:lvl4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4pPr>
    <a:lvl5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5pPr>
    <a:lvl6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6pPr>
    <a:lvl7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7pPr>
    <a:lvl8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8pPr>
    <a:lvl9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b="def" i="def"/>
      <a:tcStyle>
        <a:tcBdr/>
        <a:fill>
          <a:solidFill>
            <a:srgbClr val="E8ECF4"/>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b="def" i="def"/>
      <a:tcStyle>
        <a:tcBdr/>
        <a:fill>
          <a:solidFill>
            <a:srgbClr val="EFF3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b="def" i="def"/>
      <a:tcStyle>
        <a:tcBdr/>
        <a:fill>
          <a:solidFill>
            <a:srgbClr val="FDEE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91" name="Shape 91"/>
          <p:cNvSpPr/>
          <p:nvPr>
            <p:ph type="sldImg"/>
          </p:nvPr>
        </p:nvSpPr>
        <p:spPr>
          <a:xfrm>
            <a:off x="1143000" y="685800"/>
            <a:ext cx="4572000" cy="3429000"/>
          </a:xfrm>
          <a:prstGeom prst="rect">
            <a:avLst/>
          </a:prstGeom>
        </p:spPr>
        <p:txBody>
          <a:bodyPr/>
          <a:lstStyle/>
          <a:p>
            <a:pPr/>
          </a:p>
        </p:txBody>
      </p:sp>
      <p:sp>
        <p:nvSpPr>
          <p:cNvPr id="92" name="Shape 92"/>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Slide">
    <p:spTree>
      <p:nvGrpSpPr>
        <p:cNvPr id="1" name=""/>
        <p:cNvGrpSpPr/>
        <p:nvPr/>
      </p:nvGrpSpPr>
      <p:grpSpPr>
        <a:xfrm>
          <a:off x="0" y="0"/>
          <a:ext cx="0" cy="0"/>
          <a:chOff x="0" y="0"/>
          <a:chExt cx="0" cy="0"/>
        </a:xfrm>
      </p:grpSpPr>
      <p:sp>
        <p:nvSpPr>
          <p:cNvPr id="11" name="Title Text"/>
          <p:cNvSpPr txBox="1"/>
          <p:nvPr>
            <p:ph type="title"/>
          </p:nvPr>
        </p:nvSpPr>
        <p:spPr>
          <a:xfrm>
            <a:off x="685800" y="2130425"/>
            <a:ext cx="7772400" cy="1470025"/>
          </a:xfrm>
          <a:prstGeom prst="rect">
            <a:avLst/>
          </a:prstGeom>
        </p:spPr>
        <p:txBody>
          <a:bodyPr/>
          <a:lstStyle/>
          <a:p>
            <a:pPr/>
            <a:r>
              <a:t>Title Text</a:t>
            </a:r>
          </a:p>
        </p:txBody>
      </p:sp>
      <p:sp>
        <p:nvSpPr>
          <p:cNvPr id="12" name="Body Level One…"/>
          <p:cNvSpPr txBox="1"/>
          <p:nvPr>
            <p:ph type="body" sz="quarter" idx="1"/>
          </p:nvPr>
        </p:nvSpPr>
        <p:spPr>
          <a:xfrm>
            <a:off x="1371600" y="3886200"/>
            <a:ext cx="6400800" cy="1752600"/>
          </a:xfrm>
          <a:prstGeom prst="rect">
            <a:avLst/>
          </a:prstGeom>
        </p:spPr>
        <p:txBody>
          <a:bodyPr/>
          <a:lstStyle>
            <a:lvl1pPr marL="0" indent="0" algn="ctr">
              <a:buSzTx/>
              <a:buFontTx/>
              <a:buNone/>
              <a:defRPr>
                <a:solidFill>
                  <a:srgbClr val="888888"/>
                </a:solidFill>
              </a:defRPr>
            </a:lvl1pPr>
            <a:lvl2pPr marL="0" indent="0" algn="ctr">
              <a:buSzTx/>
              <a:buFontTx/>
              <a:buNone/>
              <a:defRPr>
                <a:solidFill>
                  <a:srgbClr val="888888"/>
                </a:solidFill>
              </a:defRPr>
            </a:lvl2pPr>
            <a:lvl3pPr marL="0" indent="0" algn="ctr">
              <a:buSzTx/>
              <a:buFontTx/>
              <a:buNone/>
              <a:defRPr>
                <a:solidFill>
                  <a:srgbClr val="888888"/>
                </a:solidFill>
              </a:defRPr>
            </a:lvl3pPr>
            <a:lvl4pPr marL="0" indent="0" algn="ctr">
              <a:buSzTx/>
              <a:buFontTx/>
              <a:buNone/>
              <a:defRPr>
                <a:solidFill>
                  <a:srgbClr val="888888"/>
                </a:solidFill>
              </a:defRPr>
            </a:lvl4pPr>
            <a:lvl5pPr marL="0" indent="0" algn="ctr">
              <a:buSzTx/>
              <a:buFontTx/>
              <a:buNone/>
              <a:defRPr>
                <a:solidFill>
                  <a:srgbClr val="888888"/>
                </a:solidFill>
              </a:defRPr>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Content">
    <p:spTree>
      <p:nvGrpSpPr>
        <p:cNvPr id="1" name=""/>
        <p:cNvGrpSpPr/>
        <p:nvPr/>
      </p:nvGrpSpPr>
      <p:grpSpPr>
        <a:xfrm>
          <a:off x="0" y="0"/>
          <a:ext cx="0" cy="0"/>
          <a:chOff x="0" y="0"/>
          <a:chExt cx="0" cy="0"/>
        </a:xfrm>
      </p:grpSpPr>
      <p:sp>
        <p:nvSpPr>
          <p:cNvPr id="20" name="Title Text"/>
          <p:cNvSpPr txBox="1"/>
          <p:nvPr>
            <p:ph type="title"/>
          </p:nvPr>
        </p:nvSpPr>
        <p:spPr>
          <a:prstGeom prst="rect">
            <a:avLst/>
          </a:prstGeom>
        </p:spPr>
        <p:txBody>
          <a:bodyPr/>
          <a:lstStyle/>
          <a:p>
            <a:pPr/>
            <a:r>
              <a:t>Title Text</a:t>
            </a:r>
          </a:p>
        </p:txBody>
      </p:sp>
      <p:sp>
        <p:nvSpPr>
          <p:cNvPr id="21" name="Body Level One…"/>
          <p:cNvSpPr txBox="1"/>
          <p:nvPr>
            <p:ph type="body" sz="quarter" idx="1"/>
          </p:nvPr>
        </p:nvSpPr>
        <p:spPr>
          <a:xfrm>
            <a:off x="457200" y="1600200"/>
            <a:ext cx="8229600" cy="4525963"/>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Header">
    <p:spTree>
      <p:nvGrpSpPr>
        <p:cNvPr id="1" name=""/>
        <p:cNvGrpSpPr/>
        <p:nvPr/>
      </p:nvGrpSpPr>
      <p:grpSpPr>
        <a:xfrm>
          <a:off x="0" y="0"/>
          <a:ext cx="0" cy="0"/>
          <a:chOff x="0" y="0"/>
          <a:chExt cx="0" cy="0"/>
        </a:xfrm>
      </p:grpSpPr>
      <p:sp>
        <p:nvSpPr>
          <p:cNvPr id="29" name="Title Text"/>
          <p:cNvSpPr txBox="1"/>
          <p:nvPr>
            <p:ph type="title"/>
          </p:nvPr>
        </p:nvSpPr>
        <p:spPr>
          <a:xfrm>
            <a:off x="722312" y="4406900"/>
            <a:ext cx="7772401" cy="1362075"/>
          </a:xfrm>
          <a:prstGeom prst="rect">
            <a:avLst/>
          </a:prstGeom>
        </p:spPr>
        <p:txBody>
          <a:bodyPr anchor="t"/>
          <a:lstStyle>
            <a:lvl1pPr algn="l">
              <a:defRPr b="1" cap="all" sz="4000"/>
            </a:lvl1pPr>
          </a:lstStyle>
          <a:p>
            <a:pPr/>
            <a:r>
              <a:t>Title Text</a:t>
            </a:r>
          </a:p>
        </p:txBody>
      </p:sp>
      <p:sp>
        <p:nvSpPr>
          <p:cNvPr id="30" name="Body Level One…"/>
          <p:cNvSpPr txBox="1"/>
          <p:nvPr>
            <p:ph type="body" sz="quarter" idx="1"/>
          </p:nvPr>
        </p:nvSpPr>
        <p:spPr>
          <a:xfrm>
            <a:off x="722312" y="2906713"/>
            <a:ext cx="7772401" cy="1500191"/>
          </a:xfrm>
          <a:prstGeom prst="rect">
            <a:avLst/>
          </a:prstGeom>
        </p:spPr>
        <p:txBody>
          <a:bodyPr anchor="b"/>
          <a:lstStyle>
            <a:lvl1pPr marL="0" indent="0">
              <a:spcBef>
                <a:spcPts val="400"/>
              </a:spcBef>
              <a:buSzTx/>
              <a:buFontTx/>
              <a:buNone/>
              <a:defRPr sz="2000">
                <a:solidFill>
                  <a:srgbClr val="888888"/>
                </a:solidFill>
              </a:defRPr>
            </a:lvl1pPr>
            <a:lvl2pPr marL="0" indent="0">
              <a:spcBef>
                <a:spcPts val="400"/>
              </a:spcBef>
              <a:buSzTx/>
              <a:buFontTx/>
              <a:buNone/>
              <a:defRPr sz="2000">
                <a:solidFill>
                  <a:srgbClr val="888888"/>
                </a:solidFill>
              </a:defRPr>
            </a:lvl2pPr>
            <a:lvl3pPr marL="0" indent="0">
              <a:spcBef>
                <a:spcPts val="400"/>
              </a:spcBef>
              <a:buSzTx/>
              <a:buFontTx/>
              <a:buNone/>
              <a:defRPr sz="2000">
                <a:solidFill>
                  <a:srgbClr val="888888"/>
                </a:solidFill>
              </a:defRPr>
            </a:lvl3pPr>
            <a:lvl4pPr marL="0" indent="0">
              <a:spcBef>
                <a:spcPts val="400"/>
              </a:spcBef>
              <a:buSzTx/>
              <a:buFontTx/>
              <a:buNone/>
              <a:defRPr sz="2000">
                <a:solidFill>
                  <a:srgbClr val="888888"/>
                </a:solidFill>
              </a:defRPr>
            </a:lvl4pPr>
            <a:lvl5pPr marL="0" indent="0">
              <a:spcBef>
                <a:spcPts val="400"/>
              </a:spcBef>
              <a:buSzTx/>
              <a:buFontTx/>
              <a:buNone/>
              <a:defRPr sz="2000">
                <a:solidFill>
                  <a:srgbClr val="888888"/>
                </a:solidFill>
              </a:defRPr>
            </a:lvl5pPr>
          </a:lstStyle>
          <a:p>
            <a:pPr/>
            <a:r>
              <a:t>Body Level One</a:t>
            </a:r>
          </a:p>
          <a:p>
            <a:pPr lvl="1"/>
            <a:r>
              <a:t>Body Level Two</a:t>
            </a:r>
          </a:p>
          <a:p>
            <a:pPr lvl="2"/>
            <a:r>
              <a:t>Body Level Three</a:t>
            </a:r>
          </a:p>
          <a:p>
            <a:pPr lvl="3"/>
            <a:r>
              <a:t>Body Level Four</a:t>
            </a:r>
          </a:p>
          <a:p>
            <a:pPr lvl="4"/>
            <a:r>
              <a:t>Body Level Five</a:t>
            </a:r>
          </a:p>
        </p:txBody>
      </p:sp>
      <p:sp>
        <p:nvSpPr>
          <p:cNvPr id="3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wo Content">
    <p:spTree>
      <p:nvGrpSpPr>
        <p:cNvPr id="1" name=""/>
        <p:cNvGrpSpPr/>
        <p:nvPr/>
      </p:nvGrpSpPr>
      <p:grpSpPr>
        <a:xfrm>
          <a:off x="0" y="0"/>
          <a:ext cx="0" cy="0"/>
          <a:chOff x="0" y="0"/>
          <a:chExt cx="0" cy="0"/>
        </a:xfrm>
      </p:grpSpPr>
      <p:sp>
        <p:nvSpPr>
          <p:cNvPr id="38" name="Title Text"/>
          <p:cNvSpPr txBox="1"/>
          <p:nvPr>
            <p:ph type="title"/>
          </p:nvPr>
        </p:nvSpPr>
        <p:spPr>
          <a:prstGeom prst="rect">
            <a:avLst/>
          </a:prstGeom>
        </p:spPr>
        <p:txBody>
          <a:bodyPr/>
          <a:lstStyle/>
          <a:p>
            <a:pPr/>
            <a:r>
              <a:t>Title Text</a:t>
            </a:r>
          </a:p>
        </p:txBody>
      </p:sp>
      <p:sp>
        <p:nvSpPr>
          <p:cNvPr id="39" name="Body Level One…"/>
          <p:cNvSpPr txBox="1"/>
          <p:nvPr>
            <p:ph type="body" sz="quarter" idx="1"/>
          </p:nvPr>
        </p:nvSpPr>
        <p:spPr>
          <a:xfrm>
            <a:off x="457200" y="1600200"/>
            <a:ext cx="4038600" cy="4525963"/>
          </a:xfrm>
          <a:prstGeom prst="rect">
            <a:avLst/>
          </a:prstGeom>
        </p:spPr>
        <p:txBody>
          <a:bodyPr/>
          <a:lstStyle>
            <a:lvl1pPr>
              <a:spcBef>
                <a:spcPts val="600"/>
              </a:spcBef>
              <a:defRPr sz="2800"/>
            </a:lvl1pPr>
            <a:lvl2pPr marL="790575" indent="-333375">
              <a:spcBef>
                <a:spcPts val="600"/>
              </a:spcBef>
              <a:defRPr sz="2800"/>
            </a:lvl2pPr>
            <a:lvl3pPr marL="1234438" indent="-320038">
              <a:spcBef>
                <a:spcPts val="600"/>
              </a:spcBef>
              <a:defRPr sz="2800"/>
            </a:lvl3pPr>
            <a:lvl4pPr marL="1727200" indent="-355600">
              <a:spcBef>
                <a:spcPts val="600"/>
              </a:spcBef>
              <a:defRPr sz="2800"/>
            </a:lvl4pPr>
            <a:lvl5pPr marL="2184400" indent="-355600">
              <a:spcBef>
                <a:spcPts val="600"/>
              </a:spcBef>
              <a:defRPr sz="2800"/>
            </a:lvl5pPr>
          </a:lstStyle>
          <a:p>
            <a:pPr/>
            <a:r>
              <a:t>Body Level One</a:t>
            </a:r>
          </a:p>
          <a:p>
            <a:pPr lvl="1"/>
            <a:r>
              <a:t>Body Level Two</a:t>
            </a:r>
          </a:p>
          <a:p>
            <a:pPr lvl="2"/>
            <a:r>
              <a:t>Body Level Three</a:t>
            </a:r>
          </a:p>
          <a:p>
            <a:pPr lvl="3"/>
            <a:r>
              <a:t>Body Level Four</a:t>
            </a:r>
          </a:p>
          <a:p>
            <a:pPr lvl="4"/>
            <a:r>
              <a:t>Body Level Five</a:t>
            </a:r>
          </a:p>
        </p:txBody>
      </p:sp>
      <p:sp>
        <p:nvSpPr>
          <p:cNvPr id="4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mparison">
    <p:spTree>
      <p:nvGrpSpPr>
        <p:cNvPr id="1" name=""/>
        <p:cNvGrpSpPr/>
        <p:nvPr/>
      </p:nvGrpSpPr>
      <p:grpSpPr>
        <a:xfrm>
          <a:off x="0" y="0"/>
          <a:ext cx="0" cy="0"/>
          <a:chOff x="0" y="0"/>
          <a:chExt cx="0" cy="0"/>
        </a:xfrm>
      </p:grpSpPr>
      <p:sp>
        <p:nvSpPr>
          <p:cNvPr id="47" name="Title Text"/>
          <p:cNvSpPr txBox="1"/>
          <p:nvPr>
            <p:ph type="title"/>
          </p:nvPr>
        </p:nvSpPr>
        <p:spPr>
          <a:prstGeom prst="rect">
            <a:avLst/>
          </a:prstGeom>
        </p:spPr>
        <p:txBody>
          <a:bodyPr/>
          <a:lstStyle/>
          <a:p>
            <a:pPr/>
            <a:r>
              <a:t>Title Text</a:t>
            </a:r>
          </a:p>
        </p:txBody>
      </p:sp>
      <p:sp>
        <p:nvSpPr>
          <p:cNvPr id="48" name="Body Level One…"/>
          <p:cNvSpPr txBox="1"/>
          <p:nvPr>
            <p:ph type="body" sz="quarter" idx="1"/>
          </p:nvPr>
        </p:nvSpPr>
        <p:spPr>
          <a:xfrm>
            <a:off x="457200" y="1535112"/>
            <a:ext cx="4040188" cy="639763"/>
          </a:xfrm>
          <a:prstGeom prst="rect">
            <a:avLst/>
          </a:prstGeom>
        </p:spPr>
        <p:txBody>
          <a:bodyPr anchor="b"/>
          <a:lstStyle>
            <a:lvl1pPr marL="0" indent="0">
              <a:spcBef>
                <a:spcPts val="500"/>
              </a:spcBef>
              <a:buSzTx/>
              <a:buFontTx/>
              <a:buNone/>
              <a:defRPr b="1" sz="2400"/>
            </a:lvl1pPr>
            <a:lvl2pPr marL="0" indent="0">
              <a:spcBef>
                <a:spcPts val="500"/>
              </a:spcBef>
              <a:buSzTx/>
              <a:buFontTx/>
              <a:buNone/>
              <a:defRPr b="1" sz="2400"/>
            </a:lvl2pPr>
            <a:lvl3pPr marL="0" indent="0">
              <a:spcBef>
                <a:spcPts val="500"/>
              </a:spcBef>
              <a:buSzTx/>
              <a:buFontTx/>
              <a:buNone/>
              <a:defRPr b="1" sz="2400"/>
            </a:lvl3pPr>
            <a:lvl4pPr marL="0" indent="0">
              <a:spcBef>
                <a:spcPts val="500"/>
              </a:spcBef>
              <a:buSzTx/>
              <a:buFontTx/>
              <a:buNone/>
              <a:defRPr b="1" sz="2400"/>
            </a:lvl4pPr>
            <a:lvl5pPr marL="0" indent="0">
              <a:spcBef>
                <a:spcPts val="500"/>
              </a:spcBef>
              <a:buSzTx/>
              <a:buFontTx/>
              <a:buNone/>
              <a:defRPr b="1" sz="2400"/>
            </a:lvl5pPr>
          </a:lstStyle>
          <a:p>
            <a:pPr/>
            <a:r>
              <a:t>Body Level One</a:t>
            </a:r>
          </a:p>
          <a:p>
            <a:pPr lvl="1"/>
            <a:r>
              <a:t>Body Level Two</a:t>
            </a:r>
          </a:p>
          <a:p>
            <a:pPr lvl="2"/>
            <a:r>
              <a:t>Body Level Three</a:t>
            </a:r>
          </a:p>
          <a:p>
            <a:pPr lvl="3"/>
            <a:r>
              <a:t>Body Level Four</a:t>
            </a:r>
          </a:p>
          <a:p>
            <a:pPr lvl="4"/>
            <a:r>
              <a:t>Body Level Five</a:t>
            </a:r>
          </a:p>
        </p:txBody>
      </p:sp>
      <p:sp>
        <p:nvSpPr>
          <p:cNvPr id="49" name="Text Placeholder 4"/>
          <p:cNvSpPr/>
          <p:nvPr>
            <p:ph type="body" sz="quarter" idx="21"/>
          </p:nvPr>
        </p:nvSpPr>
        <p:spPr>
          <a:xfrm>
            <a:off x="4645025" y="1535112"/>
            <a:ext cx="4041775" cy="639766"/>
          </a:xfrm>
          <a:prstGeom prst="rect">
            <a:avLst/>
          </a:prstGeom>
        </p:spPr>
        <p:txBody>
          <a:bodyPr anchor="b"/>
          <a:lstStyle/>
          <a:p>
            <a:pPr/>
          </a:p>
        </p:txBody>
      </p:sp>
      <p:sp>
        <p:nvSpPr>
          <p:cNvPr id="5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57" name="Title Text"/>
          <p:cNvSpPr txBox="1"/>
          <p:nvPr>
            <p:ph type="title"/>
          </p:nvPr>
        </p:nvSpPr>
        <p:spPr>
          <a:prstGeom prst="rect">
            <a:avLst/>
          </a:prstGeom>
        </p:spPr>
        <p:txBody>
          <a:bodyPr/>
          <a:lstStyle/>
          <a:p>
            <a:pPr/>
            <a:r>
              <a:t>Title Text</a:t>
            </a:r>
          </a:p>
        </p:txBody>
      </p:sp>
      <p:sp>
        <p:nvSpPr>
          <p:cNvPr id="5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6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Caption">
    <p:spTree>
      <p:nvGrpSpPr>
        <p:cNvPr id="1" name=""/>
        <p:cNvGrpSpPr/>
        <p:nvPr/>
      </p:nvGrpSpPr>
      <p:grpSpPr>
        <a:xfrm>
          <a:off x="0" y="0"/>
          <a:ext cx="0" cy="0"/>
          <a:chOff x="0" y="0"/>
          <a:chExt cx="0" cy="0"/>
        </a:xfrm>
      </p:grpSpPr>
      <p:sp>
        <p:nvSpPr>
          <p:cNvPr id="72" name="Title Text"/>
          <p:cNvSpPr txBox="1"/>
          <p:nvPr>
            <p:ph type="title"/>
          </p:nvPr>
        </p:nvSpPr>
        <p:spPr>
          <a:xfrm>
            <a:off x="457200" y="273050"/>
            <a:ext cx="3008316" cy="1162050"/>
          </a:xfrm>
          <a:prstGeom prst="rect">
            <a:avLst/>
          </a:prstGeom>
        </p:spPr>
        <p:txBody>
          <a:bodyPr anchor="b"/>
          <a:lstStyle>
            <a:lvl1pPr algn="l">
              <a:defRPr b="1" sz="2000"/>
            </a:lvl1pPr>
          </a:lstStyle>
          <a:p>
            <a:pPr/>
            <a:r>
              <a:t>Title Text</a:t>
            </a:r>
          </a:p>
        </p:txBody>
      </p:sp>
      <p:sp>
        <p:nvSpPr>
          <p:cNvPr id="73" name="Body Level One…"/>
          <p:cNvSpPr txBox="1"/>
          <p:nvPr>
            <p:ph type="body" sz="quarter" idx="1"/>
          </p:nvPr>
        </p:nvSpPr>
        <p:spPr>
          <a:xfrm>
            <a:off x="3575050" y="273050"/>
            <a:ext cx="5111750" cy="5853113"/>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74" name="Text Placeholder 3"/>
          <p:cNvSpPr/>
          <p:nvPr>
            <p:ph type="body" sz="quarter" idx="21"/>
          </p:nvPr>
        </p:nvSpPr>
        <p:spPr>
          <a:xfrm>
            <a:off x="457198" y="1435100"/>
            <a:ext cx="3008317" cy="4691063"/>
          </a:xfrm>
          <a:prstGeom prst="rect">
            <a:avLst/>
          </a:prstGeom>
        </p:spPr>
        <p:txBody>
          <a:bodyPr/>
          <a:lstStyle/>
          <a:p>
            <a:pPr/>
          </a:p>
        </p:txBody>
      </p:sp>
      <p:sp>
        <p:nvSpPr>
          <p:cNvPr id="7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icture with Caption">
    <p:spTree>
      <p:nvGrpSpPr>
        <p:cNvPr id="1" name=""/>
        <p:cNvGrpSpPr/>
        <p:nvPr/>
      </p:nvGrpSpPr>
      <p:grpSpPr>
        <a:xfrm>
          <a:off x="0" y="0"/>
          <a:ext cx="0" cy="0"/>
          <a:chOff x="0" y="0"/>
          <a:chExt cx="0" cy="0"/>
        </a:xfrm>
      </p:grpSpPr>
      <p:sp>
        <p:nvSpPr>
          <p:cNvPr id="82" name="Title Text"/>
          <p:cNvSpPr txBox="1"/>
          <p:nvPr>
            <p:ph type="title"/>
          </p:nvPr>
        </p:nvSpPr>
        <p:spPr>
          <a:xfrm>
            <a:off x="1792288" y="4800600"/>
            <a:ext cx="5486404" cy="566738"/>
          </a:xfrm>
          <a:prstGeom prst="rect">
            <a:avLst/>
          </a:prstGeom>
        </p:spPr>
        <p:txBody>
          <a:bodyPr anchor="b"/>
          <a:lstStyle>
            <a:lvl1pPr algn="l">
              <a:defRPr b="1" sz="2000"/>
            </a:lvl1pPr>
          </a:lstStyle>
          <a:p>
            <a:pPr/>
            <a:r>
              <a:t>Title Text</a:t>
            </a:r>
          </a:p>
        </p:txBody>
      </p:sp>
      <p:sp>
        <p:nvSpPr>
          <p:cNvPr id="83" name="Picture Placeholder 2"/>
          <p:cNvSpPr/>
          <p:nvPr>
            <p:ph type="pic" sz="quarter" idx="21"/>
          </p:nvPr>
        </p:nvSpPr>
        <p:spPr>
          <a:xfrm>
            <a:off x="1792288" y="612775"/>
            <a:ext cx="5486404" cy="4114800"/>
          </a:xfrm>
          <a:prstGeom prst="rect">
            <a:avLst/>
          </a:prstGeom>
        </p:spPr>
        <p:txBody>
          <a:bodyPr lIns="91439" tIns="45719" rIns="91439" bIns="45719">
            <a:noAutofit/>
          </a:bodyPr>
          <a:lstStyle/>
          <a:p>
            <a:pPr/>
          </a:p>
        </p:txBody>
      </p:sp>
      <p:sp>
        <p:nvSpPr>
          <p:cNvPr id="84" name="Body Level One…"/>
          <p:cNvSpPr txBox="1"/>
          <p:nvPr>
            <p:ph type="body" sz="quarter" idx="1"/>
          </p:nvPr>
        </p:nvSpPr>
        <p:spPr>
          <a:xfrm>
            <a:off x="1792288" y="5367337"/>
            <a:ext cx="5486404" cy="804866"/>
          </a:xfrm>
          <a:prstGeom prst="rect">
            <a:avLst/>
          </a:prstGeom>
        </p:spPr>
        <p:txBody>
          <a:bodyPr/>
          <a:lstStyle>
            <a:lvl1pPr marL="0" indent="0">
              <a:spcBef>
                <a:spcPts val="300"/>
              </a:spcBef>
              <a:buSzTx/>
              <a:buFontTx/>
              <a:buNone/>
              <a:defRPr sz="1400"/>
            </a:lvl1pPr>
            <a:lvl2pPr marL="0" indent="0">
              <a:spcBef>
                <a:spcPts val="300"/>
              </a:spcBef>
              <a:buSzTx/>
              <a:buFontTx/>
              <a:buNone/>
              <a:defRPr sz="1400"/>
            </a:lvl2pPr>
            <a:lvl3pPr marL="0" indent="0">
              <a:spcBef>
                <a:spcPts val="300"/>
              </a:spcBef>
              <a:buSzTx/>
              <a:buFontTx/>
              <a:buNone/>
              <a:defRPr sz="1400"/>
            </a:lvl3pPr>
            <a:lvl4pPr marL="0" indent="0">
              <a:spcBef>
                <a:spcPts val="300"/>
              </a:spcBef>
              <a:buSzTx/>
              <a:buFontTx/>
              <a:buNone/>
              <a:defRPr sz="1400"/>
            </a:lvl4pPr>
            <a:lvl5pPr marL="0" indent="0">
              <a:spcBef>
                <a:spcPts val="300"/>
              </a:spcBef>
              <a:buSzTx/>
              <a:buFontTx/>
              <a:buNone/>
              <a:defRPr sz="1400"/>
            </a:lvl5pPr>
          </a:lstStyle>
          <a:p>
            <a:pPr/>
            <a:r>
              <a:t>Body Level One</a:t>
            </a:r>
          </a:p>
          <a:p>
            <a:pPr lvl="1"/>
            <a:r>
              <a:t>Body Level Two</a:t>
            </a:r>
          </a:p>
          <a:p>
            <a:pPr lvl="2"/>
            <a:r>
              <a:t>Body Level Three</a:t>
            </a:r>
          </a:p>
          <a:p>
            <a:pPr lvl="3"/>
            <a:r>
              <a:t>Body Level Four</a:t>
            </a:r>
          </a:p>
          <a:p>
            <a:pPr lvl="4"/>
            <a:r>
              <a:t>Body Level Five</a:t>
            </a:r>
          </a:p>
        </p:txBody>
      </p:sp>
      <p:sp>
        <p:nvSpPr>
          <p:cNvPr id="8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le Text"/>
          <p:cNvSpPr txBox="1"/>
          <p:nvPr>
            <p:ph type="title"/>
          </p:nvPr>
        </p:nvSpPr>
        <p:spPr>
          <a:xfrm>
            <a:off x="457200" y="274638"/>
            <a:ext cx="8229600" cy="1143001"/>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normAutofit fontScale="100000" lnSpcReduction="0"/>
          </a:bodyPr>
          <a:lstStyle/>
          <a:p>
            <a:pPr/>
            <a:r>
              <a:t>Title Text</a:t>
            </a:r>
          </a:p>
        </p:txBody>
      </p:sp>
      <p:sp>
        <p:nvSpPr>
          <p:cNvPr id="3" name="Body Level One…"/>
          <p:cNvSpPr txBox="1"/>
          <p:nvPr>
            <p:ph type="body" idx="1"/>
          </p:nvPr>
        </p:nvSpPr>
        <p:spPr>
          <a:xfrm>
            <a:off x="10207625" y="3657600"/>
            <a:ext cx="7162800" cy="6629400"/>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8428181" y="6414762"/>
            <a:ext cx="258620" cy="248302"/>
          </a:xfrm>
          <a:prstGeom prst="rect">
            <a:avLst/>
          </a:prstGeom>
          <a:ln w="12700">
            <a:miter lim="400000"/>
          </a:ln>
        </p:spPr>
        <p:txBody>
          <a:bodyPr wrap="none" lIns="45718" tIns="45718" rIns="45718" bIns="45718" anchor="ctr">
            <a:spAutoFit/>
          </a:bodyPr>
          <a:lstStyle>
            <a:lvl1pPr algn="r">
              <a:defRPr sz="1200">
                <a:solidFill>
                  <a:srgbClr val="888888"/>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transition xmlns:p14="http://schemas.microsoft.com/office/powerpoint/2010/main" spd="med" advClick="1"/>
  <p:txStyles>
    <p:titleStyle>
      <a:lvl1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1pPr>
      <a:lvl2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2pPr>
      <a:lvl3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3pPr>
      <a:lvl4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4pPr>
      <a:lvl5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5pPr>
      <a:lvl6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6pPr>
      <a:lvl7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7pPr>
      <a:lvl8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8pPr>
      <a:lvl9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Calibri"/>
        </a:defRPr>
      </a:lvl9pPr>
    </p:titleStyle>
    <p:bodyStyle>
      <a:lvl1pPr marL="342900" marR="0" indent="-34290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1pPr>
      <a:lvl2pPr marL="783771" marR="0" indent="-326571"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2pPr>
      <a:lvl3pPr marL="1219200" marR="0" indent="-30480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3pPr>
      <a:lvl4pPr marL="1737360" marR="0" indent="-36576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4pPr>
      <a:lvl5pPr marL="2194560" marR="0" indent="-36576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5pPr>
      <a:lvl6pPr marL="2651760" marR="0" indent="-36576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6pPr>
      <a:lvl7pPr marL="3108960" marR="0" indent="-365760"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7pPr>
      <a:lvl8pPr marL="3566159" marR="0" indent="-365759"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8pPr>
      <a:lvl9pPr marL="4023359" marR="0" indent="-365759" algn="l" defTabSz="914400" rtl="0" latinLnBrk="0">
        <a:lnSpc>
          <a:spcPct val="100000"/>
        </a:lnSpc>
        <a:spcBef>
          <a:spcPts val="700"/>
        </a:spcBef>
        <a:spcAft>
          <a:spcPts val="0"/>
        </a:spcAft>
        <a:buClrTx/>
        <a:buSzPct val="100000"/>
        <a:buFont typeface="Arial"/>
        <a:buChar char="•"/>
        <a:tabLst/>
        <a:defRPr b="0" baseline="0" cap="none" i="0" spc="0" strike="noStrike" sz="3200" u="none">
          <a:solidFill>
            <a:srgbClr val="000000"/>
          </a:solidFill>
          <a:uFillTx/>
          <a:latin typeface="+mn-lt"/>
          <a:ea typeface="+mn-ea"/>
          <a:cs typeface="+mn-cs"/>
          <a:sym typeface="Calibri"/>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1pPr>
      <a:lvl2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2pPr>
      <a:lvl3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3pPr>
      <a:lvl4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4pPr>
      <a:lvl5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5pPr>
      <a:lvl6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6pPr>
      <a:lvl7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7pPr>
      <a:lvl8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8pPr>
      <a:lvl9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eg"/><Relationship Id="rId3" Type="http://schemas.openxmlformats.org/officeDocument/2006/relationships/image" Target="../media/image2.jpeg"/></Relationships>

</file>

<file path=ppt/slides/_rels/slide10.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11.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12.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13.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14.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15.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16.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2.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3.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4.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5.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6.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7.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8.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9.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tile tx="0" ty="0" sx="100000" sy="100000" flip="none" algn="tl"/>
        </a:blipFill>
      </p:bgPr>
    </p:bg>
    <p:spTree>
      <p:nvGrpSpPr>
        <p:cNvPr id="1" name=""/>
        <p:cNvGrpSpPr/>
        <p:nvPr/>
      </p:nvGrpSpPr>
      <p:grpSpPr>
        <a:xfrm>
          <a:off x="0" y="0"/>
          <a:ext cx="0" cy="0"/>
          <a:chOff x="0" y="0"/>
          <a:chExt cx="0" cy="0"/>
        </a:xfrm>
      </p:grpSpPr>
      <p:sp>
        <p:nvSpPr>
          <p:cNvPr id="94" name="Freeform 2"/>
          <p:cNvSpPr/>
          <p:nvPr/>
        </p:nvSpPr>
        <p:spPr>
          <a:xfrm>
            <a:off x="0" y="0"/>
            <a:ext cx="18288000" cy="10287000"/>
          </a:xfrm>
          <a:prstGeom prst="rect">
            <a:avLst/>
          </a:prstGeom>
          <a:blipFill>
            <a:blip r:embed="rId3"/>
            <a:stretch>
              <a:fillRect/>
            </a:stretch>
          </a:blipFill>
          <a:ln w="12700">
            <a:miter lim="400000"/>
          </a:ln>
        </p:spPr>
        <p:txBody>
          <a:bodyPr lIns="45718" tIns="45718" rIns="45718" bIns="45718"/>
          <a:lstStyle/>
          <a:p>
            <a:pPr/>
          </a:p>
        </p:txBody>
      </p:sp>
      <p:sp>
        <p:nvSpPr>
          <p:cNvPr id="95" name="Rectangle"/>
          <p:cNvSpPr/>
          <p:nvPr/>
        </p:nvSpPr>
        <p:spPr>
          <a:xfrm>
            <a:off x="1040143" y="3135482"/>
            <a:ext cx="15979963" cy="4016036"/>
          </a:xfrm>
          <a:prstGeom prst="rect">
            <a:avLst/>
          </a:prstGeom>
          <a:solidFill>
            <a:srgbClr val="FFFFFF">
              <a:alpha val="64665"/>
            </a:srgbClr>
          </a:solidFill>
          <a:ln w="25400">
            <a:solidFill>
              <a:schemeClr val="accent1"/>
            </a:solidFill>
          </a:ln>
          <a:effectLst>
            <a:outerShdw sx="100000" sy="100000" kx="0" ky="0" algn="b" rotWithShape="0" blurRad="38100" dist="23000" dir="5400000">
              <a:srgbClr val="000000">
                <a:alpha val="35000"/>
              </a:srgbClr>
            </a:outerShdw>
          </a:effectLst>
        </p:spPr>
        <p:txBody>
          <a:bodyPr lIns="45718" tIns="45718" rIns="45718" bIns="45718" anchor="ctr"/>
          <a:lstStyle/>
          <a:p>
            <a:pPr/>
          </a:p>
        </p:txBody>
      </p:sp>
      <p:sp>
        <p:nvSpPr>
          <p:cNvPr id="96" name="Mayordomos de nuestro tiempo"/>
          <p:cNvSpPr txBox="1"/>
          <p:nvPr>
            <p:ph type="title" idx="4294967295"/>
          </p:nvPr>
        </p:nvSpPr>
        <p:spPr>
          <a:xfrm>
            <a:off x="914400" y="3464876"/>
            <a:ext cx="16459200" cy="2262192"/>
          </a:xfrm>
          <a:prstGeom prst="rect">
            <a:avLst/>
          </a:prstGeom>
        </p:spPr>
        <p:txBody>
          <a:bodyPr/>
          <a:lstStyle>
            <a:lvl1pPr>
              <a:defRPr b="1" sz="8100"/>
            </a:lvl1pPr>
          </a:lstStyle>
          <a:p>
            <a:pPr/>
            <a:r>
              <a:t>La familia del pastor y el ministerio</a:t>
            </a:r>
          </a:p>
        </p:txBody>
      </p:sp>
      <p:sp>
        <p:nvSpPr>
          <p:cNvPr id="97" name="Prioridades, productividad y balance en al ministerio pastoral"/>
          <p:cNvSpPr txBox="1"/>
          <p:nvPr/>
        </p:nvSpPr>
        <p:spPr>
          <a:xfrm>
            <a:off x="1666682" y="5470826"/>
            <a:ext cx="14726882" cy="133970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lgn="ctr">
              <a:defRPr sz="4400"/>
            </a:lvl1pPr>
          </a:lstStyle>
          <a:p>
            <a:pPr/>
            <a:r>
              <a:t>Manteniendo el equilibrio entre el llamado, el hogar, y las demandas del ministerio</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9" name="Freeform 2"/>
          <p:cNvSpPr/>
          <p:nvPr/>
        </p:nvSpPr>
        <p:spPr>
          <a:xfrm>
            <a:off x="0" y="0"/>
            <a:ext cx="18288000" cy="10287000"/>
          </a:xfrm>
          <a:prstGeom prst="rect">
            <a:avLst/>
          </a:prstGeom>
          <a:blipFill>
            <a:blip r:embed="rId2"/>
            <a:stretch>
              <a:fillRect/>
            </a:stretch>
          </a:blipFill>
          <a:ln w="12700">
            <a:miter lim="400000"/>
          </a:ln>
        </p:spPr>
        <p:txBody>
          <a:bodyPr lIns="45718" tIns="45718" rIns="45718" bIns="45718"/>
          <a:lstStyle/>
          <a:p>
            <a:pPr/>
          </a:p>
        </p:txBody>
      </p:sp>
      <p:sp>
        <p:nvSpPr>
          <p:cNvPr id="140" name="Rectangle"/>
          <p:cNvSpPr/>
          <p:nvPr/>
        </p:nvSpPr>
        <p:spPr>
          <a:xfrm>
            <a:off x="697818" y="707333"/>
            <a:ext cx="16664611" cy="7777275"/>
          </a:xfrm>
          <a:prstGeom prst="rect">
            <a:avLst/>
          </a:prstGeom>
          <a:solidFill>
            <a:srgbClr val="FFFFFF">
              <a:alpha val="54606"/>
            </a:srgbClr>
          </a:solidFill>
          <a:ln w="25400">
            <a:solidFill>
              <a:schemeClr val="accent1"/>
            </a:solidFill>
          </a:ln>
          <a:effectLst>
            <a:outerShdw sx="100000" sy="100000" kx="0" ky="0" algn="b" rotWithShape="0" blurRad="38100" dist="23000" dir="5400000">
              <a:srgbClr val="000000">
                <a:alpha val="35000"/>
              </a:srgbClr>
            </a:outerShdw>
          </a:effectLst>
        </p:spPr>
        <p:txBody>
          <a:bodyPr lIns="45718" tIns="45718" rIns="45718" bIns="45718" anchor="ctr"/>
          <a:lstStyle/>
          <a:p>
            <a:pPr/>
          </a:p>
        </p:txBody>
      </p:sp>
      <p:sp>
        <p:nvSpPr>
          <p:cNvPr id="141" name="2. Debemos distinguir entre lo urgente y lo importante"/>
          <p:cNvSpPr txBox="1"/>
          <p:nvPr>
            <p:ph type="title" idx="4294967295"/>
          </p:nvPr>
        </p:nvSpPr>
        <p:spPr>
          <a:xfrm>
            <a:off x="1413229" y="857617"/>
            <a:ext cx="15864877" cy="2262192"/>
          </a:xfrm>
          <a:prstGeom prst="rect">
            <a:avLst/>
          </a:prstGeom>
        </p:spPr>
        <p:txBody>
          <a:bodyPr/>
          <a:lstStyle>
            <a:lvl1pPr algn="l">
              <a:defRPr b="1" sz="5800"/>
            </a:lvl1pPr>
          </a:lstStyle>
          <a:p>
            <a:pPr/>
            <a:r>
              <a:t>Aplicación</a:t>
            </a:r>
          </a:p>
        </p:txBody>
      </p:sp>
      <p:sp>
        <p:nvSpPr>
          <p:cNvPr id="142" name="&quot;La actividad no siempre es producción.”…"/>
          <p:cNvSpPr txBox="1"/>
          <p:nvPr/>
        </p:nvSpPr>
        <p:spPr>
          <a:xfrm>
            <a:off x="1352036" y="2897414"/>
            <a:ext cx="15583928" cy="339710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spAutoFit/>
          </a:bodyPr>
          <a:lstStyle>
            <a:lvl1pPr defTabSz="457200">
              <a:spcBef>
                <a:spcPts val="400"/>
              </a:spcBef>
              <a:defRPr sz="4400"/>
            </a:lvl1pPr>
          </a:lstStyle>
          <a:p>
            <a:pPr/>
            <a:r>
              <a:t>Evalúe honestamente el orden de sus prioridades. ¿Está pasando más tiempo atendiendo urgencias que cultivando relaciones? ¿Está cuidando su comunión con Dios? ¿Está reservando tiempo para su familia? El ministerio siempre demandará más, pero Dios nunca le pedirá que sacrifique las prioridades que Él mismo estableció.</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4" name="Freeform 2"/>
          <p:cNvSpPr/>
          <p:nvPr/>
        </p:nvSpPr>
        <p:spPr>
          <a:xfrm>
            <a:off x="0" y="0"/>
            <a:ext cx="18288000" cy="10287000"/>
          </a:xfrm>
          <a:prstGeom prst="rect">
            <a:avLst/>
          </a:prstGeom>
          <a:blipFill>
            <a:blip r:embed="rId2"/>
            <a:stretch>
              <a:fillRect/>
            </a:stretch>
          </a:blipFill>
          <a:ln w="12700">
            <a:miter lim="400000"/>
          </a:ln>
        </p:spPr>
        <p:txBody>
          <a:bodyPr lIns="45718" tIns="45718" rIns="45718" bIns="45718"/>
          <a:lstStyle/>
          <a:p>
            <a:pPr/>
          </a:p>
        </p:txBody>
      </p:sp>
      <p:sp>
        <p:nvSpPr>
          <p:cNvPr id="145" name="Rectangle"/>
          <p:cNvSpPr/>
          <p:nvPr/>
        </p:nvSpPr>
        <p:spPr>
          <a:xfrm>
            <a:off x="697818" y="707333"/>
            <a:ext cx="16664611" cy="7777275"/>
          </a:xfrm>
          <a:prstGeom prst="rect">
            <a:avLst/>
          </a:prstGeom>
          <a:solidFill>
            <a:srgbClr val="FFFFFF">
              <a:alpha val="54606"/>
            </a:srgbClr>
          </a:solidFill>
          <a:ln w="25400">
            <a:solidFill>
              <a:schemeClr val="accent1"/>
            </a:solidFill>
          </a:ln>
          <a:effectLst>
            <a:outerShdw sx="100000" sy="100000" kx="0" ky="0" algn="b" rotWithShape="0" blurRad="38100" dist="23000" dir="5400000">
              <a:srgbClr val="000000">
                <a:alpha val="35000"/>
              </a:srgbClr>
            </a:outerShdw>
          </a:effectLst>
        </p:spPr>
        <p:txBody>
          <a:bodyPr lIns="45718" tIns="45718" rIns="45718" bIns="45718" anchor="ctr"/>
          <a:lstStyle/>
          <a:p>
            <a:pPr/>
          </a:p>
        </p:txBody>
      </p:sp>
      <p:sp>
        <p:nvSpPr>
          <p:cNvPr id="146" name="Aplicación"/>
          <p:cNvSpPr txBox="1"/>
          <p:nvPr>
            <p:ph type="title" idx="4294967295"/>
          </p:nvPr>
        </p:nvSpPr>
        <p:spPr>
          <a:xfrm>
            <a:off x="1211564" y="758667"/>
            <a:ext cx="15864872" cy="2262192"/>
          </a:xfrm>
          <a:prstGeom prst="rect">
            <a:avLst/>
          </a:prstGeom>
        </p:spPr>
        <p:txBody>
          <a:bodyPr/>
          <a:lstStyle>
            <a:lvl1pPr algn="l">
              <a:defRPr b="1" sz="5800"/>
            </a:lvl1pPr>
          </a:lstStyle>
          <a:p>
            <a:pPr/>
            <a:r>
              <a:t>Aplicación</a:t>
            </a:r>
          </a:p>
        </p:txBody>
      </p:sp>
      <p:sp>
        <p:nvSpPr>
          <p:cNvPr id="147" name="Eclesiastés 3:1 (RVR1960)…"/>
          <p:cNvSpPr txBox="1"/>
          <p:nvPr/>
        </p:nvSpPr>
        <p:spPr>
          <a:xfrm>
            <a:off x="1352036" y="3127444"/>
            <a:ext cx="15583928" cy="403210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spAutoFit/>
          </a:bodyPr>
          <a:lstStyle/>
          <a:p>
            <a:pPr defTabSz="457200">
              <a:spcBef>
                <a:spcPts val="400"/>
              </a:spcBef>
              <a:defRPr sz="4400"/>
            </a:pPr>
            <a:r>
              <a:t>Mateo 6:33 (RVR1960)</a:t>
            </a:r>
            <a:endParaRPr>
              <a:solidFill>
                <a:srgbClr val="9900FF"/>
              </a:solidFill>
            </a:endParaRPr>
          </a:p>
          <a:p>
            <a:pPr defTabSz="457200">
              <a:spcBef>
                <a:spcPts val="400"/>
              </a:spcBef>
              <a:defRPr sz="4400">
                <a:solidFill>
                  <a:srgbClr val="AA0802"/>
                </a:solidFill>
              </a:defRPr>
            </a:pPr>
            <a:r>
              <a:t>"Mas buscad primeramente el reino de Dios y su justicia, y todas estas cosas os serán añadidas."</a:t>
            </a:r>
          </a:p>
          <a:p>
            <a:pPr defTabSz="457200">
              <a:spcBef>
                <a:spcPts val="400"/>
              </a:spcBef>
              <a:defRPr sz="3000"/>
            </a:pPr>
          </a:p>
          <a:p>
            <a:pPr defTabSz="457200">
              <a:spcBef>
                <a:spcPts val="400"/>
              </a:spcBef>
              <a:defRPr sz="4400"/>
            </a:pPr>
            <a:r>
              <a:t>Los ministerios saludables se construyen sobre prioridades saludables.</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9" name="Freeform 2"/>
          <p:cNvSpPr/>
          <p:nvPr/>
        </p:nvSpPr>
        <p:spPr>
          <a:xfrm>
            <a:off x="0" y="0"/>
            <a:ext cx="18288000" cy="10287000"/>
          </a:xfrm>
          <a:prstGeom prst="rect">
            <a:avLst/>
          </a:prstGeom>
          <a:blipFill>
            <a:blip r:embed="rId2"/>
            <a:stretch>
              <a:fillRect/>
            </a:stretch>
          </a:blipFill>
          <a:ln w="12700">
            <a:miter lim="400000"/>
          </a:ln>
        </p:spPr>
        <p:txBody>
          <a:bodyPr lIns="45718" tIns="45718" rIns="45718" bIns="45718"/>
          <a:lstStyle/>
          <a:p>
            <a:pPr/>
          </a:p>
        </p:txBody>
      </p:sp>
      <p:sp>
        <p:nvSpPr>
          <p:cNvPr id="150" name="Rectangle"/>
          <p:cNvSpPr/>
          <p:nvPr/>
        </p:nvSpPr>
        <p:spPr>
          <a:xfrm>
            <a:off x="697818" y="707333"/>
            <a:ext cx="16664611" cy="7777275"/>
          </a:xfrm>
          <a:prstGeom prst="rect">
            <a:avLst/>
          </a:prstGeom>
          <a:solidFill>
            <a:srgbClr val="FFFFFF">
              <a:alpha val="54606"/>
            </a:srgbClr>
          </a:solidFill>
          <a:ln w="25400">
            <a:solidFill>
              <a:schemeClr val="accent1"/>
            </a:solidFill>
          </a:ln>
          <a:effectLst>
            <a:outerShdw sx="100000" sy="100000" kx="0" ky="0" algn="b" rotWithShape="0" blurRad="38100" dist="23000" dir="5400000">
              <a:srgbClr val="000000">
                <a:alpha val="35000"/>
              </a:srgbClr>
            </a:outerShdw>
          </a:effectLst>
        </p:spPr>
        <p:txBody>
          <a:bodyPr lIns="45718" tIns="45718" rIns="45718" bIns="45718" anchor="ctr"/>
          <a:lstStyle/>
          <a:p>
            <a:pPr/>
          </a:p>
        </p:txBody>
      </p:sp>
      <p:sp>
        <p:nvSpPr>
          <p:cNvPr id="151" name="2. El tiempo debe ser invertido en lo que produce fruto eterno"/>
          <p:cNvSpPr txBox="1"/>
          <p:nvPr>
            <p:ph type="title" idx="4294967295"/>
          </p:nvPr>
        </p:nvSpPr>
        <p:spPr>
          <a:xfrm>
            <a:off x="1432788" y="1041970"/>
            <a:ext cx="15864876" cy="2262192"/>
          </a:xfrm>
          <a:prstGeom prst="rect">
            <a:avLst/>
          </a:prstGeom>
        </p:spPr>
        <p:txBody>
          <a:bodyPr/>
          <a:lstStyle>
            <a:lvl1pPr algn="l">
              <a:defRPr b="1" sz="5800"/>
            </a:lvl1pPr>
          </a:lstStyle>
          <a:p>
            <a:pPr/>
            <a:r>
              <a:t>3. Un ministerio duradero requiere una familia saludable</a:t>
            </a:r>
          </a:p>
        </p:txBody>
      </p:sp>
      <p:sp>
        <p:nvSpPr>
          <p:cNvPr id="152" name="Juan 15:16 (RVR1960)…"/>
          <p:cNvSpPr txBox="1"/>
          <p:nvPr/>
        </p:nvSpPr>
        <p:spPr>
          <a:xfrm>
            <a:off x="1352036" y="3762445"/>
            <a:ext cx="13913760" cy="276210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spAutoFit/>
          </a:bodyPr>
          <a:lstStyle/>
          <a:p>
            <a:pPr defTabSz="457200">
              <a:spcBef>
                <a:spcPts val="400"/>
              </a:spcBef>
              <a:defRPr sz="4400"/>
            </a:pPr>
            <a:r>
              <a:t>Hechos 20:28 (RVR1960)</a:t>
            </a:r>
            <a:endParaRPr>
              <a:solidFill>
                <a:srgbClr val="9900FF"/>
              </a:solidFill>
            </a:endParaRPr>
          </a:p>
          <a:p>
            <a:pPr defTabSz="457200">
              <a:spcBef>
                <a:spcPts val="400"/>
              </a:spcBef>
              <a:defRPr sz="4400">
                <a:solidFill>
                  <a:srgbClr val="AA0802"/>
                </a:solidFill>
              </a:defRPr>
            </a:pPr>
            <a:r>
              <a:t>"Por tanto, </a:t>
            </a:r>
            <a:r>
              <a:rPr b="1"/>
              <a:t>mirad por vosotros</a:t>
            </a:r>
            <a:r>
              <a:t>, y por todo el rebaño en que el Espíritu Santo os ha puesto por obispos, para apacentar la iglesia del Señor, la cual él ganó por su propia sangre.”</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4" name="Freeform 2"/>
          <p:cNvSpPr/>
          <p:nvPr/>
        </p:nvSpPr>
        <p:spPr>
          <a:xfrm>
            <a:off x="0" y="0"/>
            <a:ext cx="18288000" cy="10287000"/>
          </a:xfrm>
          <a:prstGeom prst="rect">
            <a:avLst/>
          </a:prstGeom>
          <a:blipFill>
            <a:blip r:embed="rId2"/>
            <a:stretch>
              <a:fillRect/>
            </a:stretch>
          </a:blipFill>
          <a:ln w="12700">
            <a:miter lim="400000"/>
          </a:ln>
        </p:spPr>
        <p:txBody>
          <a:bodyPr lIns="45718" tIns="45718" rIns="45718" bIns="45718"/>
          <a:lstStyle/>
          <a:p>
            <a:pPr/>
          </a:p>
        </p:txBody>
      </p:sp>
      <p:sp>
        <p:nvSpPr>
          <p:cNvPr id="155" name="Rectangle"/>
          <p:cNvSpPr/>
          <p:nvPr/>
        </p:nvSpPr>
        <p:spPr>
          <a:xfrm>
            <a:off x="697818" y="707333"/>
            <a:ext cx="16664611" cy="7777275"/>
          </a:xfrm>
          <a:prstGeom prst="rect">
            <a:avLst/>
          </a:prstGeom>
          <a:solidFill>
            <a:srgbClr val="FFFFFF">
              <a:alpha val="54606"/>
            </a:srgbClr>
          </a:solidFill>
          <a:ln w="25400">
            <a:solidFill>
              <a:schemeClr val="accent1"/>
            </a:solidFill>
          </a:ln>
          <a:effectLst>
            <a:outerShdw sx="100000" sy="100000" kx="0" ky="0" algn="b" rotWithShape="0" blurRad="38100" dist="23000" dir="5400000">
              <a:srgbClr val="000000">
                <a:alpha val="35000"/>
              </a:srgbClr>
            </a:outerShdw>
          </a:effectLst>
        </p:spPr>
        <p:txBody>
          <a:bodyPr lIns="45718" tIns="45718" rIns="45718" bIns="45718" anchor="ctr"/>
          <a:lstStyle/>
          <a:p>
            <a:pPr/>
          </a:p>
        </p:txBody>
      </p:sp>
      <p:sp>
        <p:nvSpPr>
          <p:cNvPr id="156" name="2. El tiempo debe ser invertido en lo que produce fruto eterno"/>
          <p:cNvSpPr txBox="1"/>
          <p:nvPr>
            <p:ph type="title" idx="4294967295"/>
          </p:nvPr>
        </p:nvSpPr>
        <p:spPr>
          <a:xfrm>
            <a:off x="1450101" y="1078842"/>
            <a:ext cx="15864876" cy="2262191"/>
          </a:xfrm>
          <a:prstGeom prst="rect">
            <a:avLst/>
          </a:prstGeom>
        </p:spPr>
        <p:txBody>
          <a:bodyPr/>
          <a:lstStyle>
            <a:lvl1pPr algn="l">
              <a:defRPr b="1" sz="5800"/>
            </a:lvl1pPr>
          </a:lstStyle>
          <a:p>
            <a:pPr/>
            <a:r>
              <a:t>3. Un ministerio duradero requiere una familia saludable</a:t>
            </a:r>
          </a:p>
        </p:txBody>
      </p:sp>
      <p:sp>
        <p:nvSpPr>
          <p:cNvPr id="157" name="&quot;La verdadera efectividad ministerial se mide por las vidas transformadas que permanecen después de nosotros.”…"/>
          <p:cNvSpPr txBox="1"/>
          <p:nvPr/>
        </p:nvSpPr>
        <p:spPr>
          <a:xfrm>
            <a:off x="1352036" y="4131488"/>
            <a:ext cx="13913760" cy="202401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spAutoFit/>
          </a:bodyPr>
          <a:lstStyle/>
          <a:p>
            <a:pPr defTabSz="457200">
              <a:spcBef>
                <a:spcPts val="400"/>
              </a:spcBef>
              <a:defRPr sz="4400"/>
            </a:pPr>
            <a:r>
              <a:t>"El ministerio más efectivo surge de una vida personal espiritualmente saludable.”</a:t>
            </a:r>
          </a:p>
          <a:p>
            <a:pPr algn="r" defTabSz="457200">
              <a:spcBef>
                <a:spcPts val="400"/>
              </a:spcBef>
              <a:defRPr sz="4000"/>
            </a:pPr>
            <a:r>
              <a:t>—Robin Johnston</a:t>
            </a: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9" name="Freeform 2"/>
          <p:cNvSpPr/>
          <p:nvPr/>
        </p:nvSpPr>
        <p:spPr>
          <a:xfrm>
            <a:off x="0" y="0"/>
            <a:ext cx="18288000" cy="10287000"/>
          </a:xfrm>
          <a:prstGeom prst="rect">
            <a:avLst/>
          </a:prstGeom>
          <a:blipFill>
            <a:blip r:embed="rId2"/>
            <a:stretch>
              <a:fillRect/>
            </a:stretch>
          </a:blipFill>
          <a:ln w="12700">
            <a:miter lim="400000"/>
          </a:ln>
        </p:spPr>
        <p:txBody>
          <a:bodyPr lIns="45718" tIns="45718" rIns="45718" bIns="45718"/>
          <a:lstStyle/>
          <a:p>
            <a:pPr/>
          </a:p>
        </p:txBody>
      </p:sp>
      <p:sp>
        <p:nvSpPr>
          <p:cNvPr id="160" name="Rectangle"/>
          <p:cNvSpPr/>
          <p:nvPr/>
        </p:nvSpPr>
        <p:spPr>
          <a:xfrm>
            <a:off x="697818" y="707333"/>
            <a:ext cx="16664611" cy="7777275"/>
          </a:xfrm>
          <a:prstGeom prst="rect">
            <a:avLst/>
          </a:prstGeom>
          <a:solidFill>
            <a:srgbClr val="FFFFFF">
              <a:alpha val="54606"/>
            </a:srgbClr>
          </a:solidFill>
          <a:ln w="25400">
            <a:solidFill>
              <a:schemeClr val="accent1"/>
            </a:solidFill>
          </a:ln>
          <a:effectLst>
            <a:outerShdw sx="100000" sy="100000" kx="0" ky="0" algn="b" rotWithShape="0" blurRad="38100" dist="23000" dir="5400000">
              <a:srgbClr val="000000">
                <a:alpha val="35000"/>
              </a:srgbClr>
            </a:outerShdw>
          </a:effectLst>
        </p:spPr>
        <p:txBody>
          <a:bodyPr lIns="45718" tIns="45718" rIns="45718" bIns="45718" anchor="ctr"/>
          <a:lstStyle/>
          <a:p>
            <a:pPr/>
          </a:p>
        </p:txBody>
      </p:sp>
      <p:sp>
        <p:nvSpPr>
          <p:cNvPr id="161" name="Aplicación"/>
          <p:cNvSpPr txBox="1"/>
          <p:nvPr>
            <p:ph type="title" idx="4294967295"/>
          </p:nvPr>
        </p:nvSpPr>
        <p:spPr>
          <a:xfrm>
            <a:off x="1450101" y="562648"/>
            <a:ext cx="15864876" cy="2262192"/>
          </a:xfrm>
          <a:prstGeom prst="rect">
            <a:avLst/>
          </a:prstGeom>
        </p:spPr>
        <p:txBody>
          <a:bodyPr/>
          <a:lstStyle>
            <a:lvl1pPr algn="l">
              <a:defRPr b="1" sz="5800"/>
            </a:lvl1pPr>
          </a:lstStyle>
          <a:p>
            <a:pPr/>
            <a:r>
              <a:t>Aplicación</a:t>
            </a:r>
          </a:p>
        </p:txBody>
      </p:sp>
      <p:sp>
        <p:nvSpPr>
          <p:cNvPr id="162" name="2 Timoteo 2:2 (RVR1960)…"/>
          <p:cNvSpPr txBox="1"/>
          <p:nvPr/>
        </p:nvSpPr>
        <p:spPr>
          <a:xfrm>
            <a:off x="1352037" y="2554514"/>
            <a:ext cx="15356173" cy="408290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spAutoFit/>
          </a:bodyPr>
          <a:lstStyle>
            <a:lvl1pPr algn="just" defTabSz="457200">
              <a:spcBef>
                <a:spcPts val="1600"/>
              </a:spcBef>
              <a:defRPr sz="4400"/>
            </a:lvl1pPr>
          </a:lstStyle>
          <a:p>
            <a:pPr/>
            <a:r>
              <a:t>Pregúntese honestamente: ¿es sostenible el ritmo de vida que estoy llevando? ¿Estoy cuidando mi alma tanto como cuido a la congregación? ¿Estoy fortaleciendo mi matrimonio? ¿Estoy presente para mis hijos? El ministerio es un maratón, no una carrera corta. Aquellos que terminan bien son los que aprenden a proteger lo que Dios les ha confiado.</a:t>
            </a:r>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4" name="Freeform 2"/>
          <p:cNvSpPr/>
          <p:nvPr/>
        </p:nvSpPr>
        <p:spPr>
          <a:xfrm>
            <a:off x="0" y="0"/>
            <a:ext cx="18288000" cy="10287000"/>
          </a:xfrm>
          <a:prstGeom prst="rect">
            <a:avLst/>
          </a:prstGeom>
          <a:blipFill>
            <a:blip r:embed="rId2"/>
            <a:stretch>
              <a:fillRect/>
            </a:stretch>
          </a:blipFill>
          <a:ln w="12700">
            <a:miter lim="400000"/>
          </a:ln>
        </p:spPr>
        <p:txBody>
          <a:bodyPr lIns="45718" tIns="45718" rIns="45718" bIns="45718"/>
          <a:lstStyle/>
          <a:p>
            <a:pPr/>
          </a:p>
        </p:txBody>
      </p:sp>
      <p:sp>
        <p:nvSpPr>
          <p:cNvPr id="165" name="Rectangle"/>
          <p:cNvSpPr/>
          <p:nvPr/>
        </p:nvSpPr>
        <p:spPr>
          <a:xfrm>
            <a:off x="697818" y="707333"/>
            <a:ext cx="16664611" cy="7777275"/>
          </a:xfrm>
          <a:prstGeom prst="rect">
            <a:avLst/>
          </a:prstGeom>
          <a:solidFill>
            <a:srgbClr val="FFFFFF">
              <a:alpha val="54606"/>
            </a:srgbClr>
          </a:solidFill>
          <a:ln w="25400">
            <a:solidFill>
              <a:schemeClr val="accent1"/>
            </a:solidFill>
          </a:ln>
          <a:effectLst>
            <a:outerShdw sx="100000" sy="100000" kx="0" ky="0" algn="b" rotWithShape="0" blurRad="38100" dist="23000" dir="5400000">
              <a:srgbClr val="000000">
                <a:alpha val="35000"/>
              </a:srgbClr>
            </a:outerShdw>
          </a:effectLst>
        </p:spPr>
        <p:txBody>
          <a:bodyPr lIns="45718" tIns="45718" rIns="45718" bIns="45718" anchor="ctr"/>
          <a:lstStyle/>
          <a:p>
            <a:pPr/>
          </a:p>
        </p:txBody>
      </p:sp>
      <p:sp>
        <p:nvSpPr>
          <p:cNvPr id="166" name="Aplicación"/>
          <p:cNvSpPr txBox="1"/>
          <p:nvPr>
            <p:ph type="title" idx="4294967295"/>
          </p:nvPr>
        </p:nvSpPr>
        <p:spPr>
          <a:xfrm>
            <a:off x="1450101" y="562648"/>
            <a:ext cx="15864876" cy="2262192"/>
          </a:xfrm>
          <a:prstGeom prst="rect">
            <a:avLst/>
          </a:prstGeom>
        </p:spPr>
        <p:txBody>
          <a:bodyPr/>
          <a:lstStyle>
            <a:lvl1pPr algn="l">
              <a:defRPr b="1" sz="5800"/>
            </a:lvl1pPr>
          </a:lstStyle>
          <a:p>
            <a:pPr/>
            <a:r>
              <a:t>Aplicación</a:t>
            </a:r>
          </a:p>
        </p:txBody>
      </p:sp>
      <p:sp>
        <p:nvSpPr>
          <p:cNvPr id="167" name="2 Timoteo 2:2 (RVR1960)…"/>
          <p:cNvSpPr txBox="1"/>
          <p:nvPr/>
        </p:nvSpPr>
        <p:spPr>
          <a:xfrm>
            <a:off x="1352037" y="2949645"/>
            <a:ext cx="15356173" cy="438770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spAutoFit/>
          </a:bodyPr>
          <a:lstStyle/>
          <a:p>
            <a:pPr defTabSz="457200">
              <a:spcBef>
                <a:spcPts val="400"/>
              </a:spcBef>
              <a:defRPr sz="4400"/>
            </a:pPr>
            <a:r>
              <a:t>3 Juan 1:2 (RVR1960)</a:t>
            </a:r>
            <a:endParaRPr>
              <a:solidFill>
                <a:srgbClr val="9900FF"/>
              </a:solidFill>
            </a:endParaRPr>
          </a:p>
          <a:p>
            <a:pPr defTabSz="457200">
              <a:spcBef>
                <a:spcPts val="400"/>
              </a:spcBef>
              <a:defRPr sz="4400">
                <a:solidFill>
                  <a:srgbClr val="AA0802"/>
                </a:solidFill>
              </a:defRPr>
            </a:pPr>
            <a:r>
              <a:t>"Amado, yo deseo que tú seas prosperado en todas las cosas, y que tengas salud, así como prospera tu alma."</a:t>
            </a:r>
          </a:p>
          <a:p>
            <a:pPr defTabSz="457200">
              <a:spcBef>
                <a:spcPts val="400"/>
              </a:spcBef>
              <a:defRPr sz="4400"/>
            </a:pPr>
          </a:p>
          <a:p>
            <a:pPr algn="just" defTabSz="457200">
              <a:spcBef>
                <a:spcPts val="1600"/>
              </a:spcBef>
              <a:defRPr sz="4400"/>
            </a:pPr>
            <a:r>
              <a:t>Un ministerio fuerte nunca será más fuerte que la salud espiritual y familiar del pastor que lo dirige.</a:t>
            </a: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9" name="Freeform 2"/>
          <p:cNvSpPr/>
          <p:nvPr/>
        </p:nvSpPr>
        <p:spPr>
          <a:xfrm>
            <a:off x="0" y="0"/>
            <a:ext cx="18288000" cy="10287000"/>
          </a:xfrm>
          <a:prstGeom prst="rect">
            <a:avLst/>
          </a:prstGeom>
          <a:blipFill>
            <a:blip r:embed="rId2"/>
            <a:stretch>
              <a:fillRect/>
            </a:stretch>
          </a:blipFill>
          <a:ln w="12700">
            <a:miter lim="400000"/>
          </a:ln>
        </p:spPr>
        <p:txBody>
          <a:bodyPr lIns="45718" tIns="45718" rIns="45718" bIns="45718"/>
          <a:lstStyle/>
          <a:p>
            <a:pPr/>
          </a:p>
        </p:txBody>
      </p:sp>
      <p:sp>
        <p:nvSpPr>
          <p:cNvPr id="170" name="Rectangle"/>
          <p:cNvSpPr/>
          <p:nvPr/>
        </p:nvSpPr>
        <p:spPr>
          <a:xfrm>
            <a:off x="697818" y="707333"/>
            <a:ext cx="16664611" cy="7777275"/>
          </a:xfrm>
          <a:prstGeom prst="rect">
            <a:avLst/>
          </a:prstGeom>
          <a:solidFill>
            <a:srgbClr val="FFFFFF">
              <a:alpha val="54606"/>
            </a:srgbClr>
          </a:solidFill>
          <a:ln w="25400">
            <a:solidFill>
              <a:schemeClr val="accent1"/>
            </a:solidFill>
          </a:ln>
          <a:effectLst>
            <a:outerShdw sx="100000" sy="100000" kx="0" ky="0" algn="b" rotWithShape="0" blurRad="38100" dist="23000" dir="5400000">
              <a:srgbClr val="000000">
                <a:alpha val="35000"/>
              </a:srgbClr>
            </a:outerShdw>
          </a:effectLst>
        </p:spPr>
        <p:txBody>
          <a:bodyPr lIns="45718" tIns="45718" rIns="45718" bIns="45718" anchor="ctr"/>
          <a:lstStyle/>
          <a:p>
            <a:pPr/>
          </a:p>
        </p:txBody>
      </p:sp>
      <p:sp>
        <p:nvSpPr>
          <p:cNvPr id="171" name="Conclusión"/>
          <p:cNvSpPr txBox="1"/>
          <p:nvPr>
            <p:ph type="title" idx="4294967295"/>
          </p:nvPr>
        </p:nvSpPr>
        <p:spPr>
          <a:xfrm>
            <a:off x="1450101" y="562648"/>
            <a:ext cx="15864876" cy="2262192"/>
          </a:xfrm>
          <a:prstGeom prst="rect">
            <a:avLst/>
          </a:prstGeom>
        </p:spPr>
        <p:txBody>
          <a:bodyPr/>
          <a:lstStyle>
            <a:lvl1pPr algn="l">
              <a:defRPr b="1" sz="5800"/>
            </a:lvl1pPr>
          </a:lstStyle>
          <a:p>
            <a:pPr/>
            <a:r>
              <a:t>Conclusión</a:t>
            </a:r>
          </a:p>
        </p:txBody>
      </p:sp>
      <p:sp>
        <p:nvSpPr>
          <p:cNvPr id="172" name="Podemos administrar nuestro tiempo de tal manera que honremos a Dios, fortalezcamos nuestra familia, desarrollemos líderes y cumplamos fielmente el llamado que hemos recibido."/>
          <p:cNvSpPr txBox="1"/>
          <p:nvPr/>
        </p:nvSpPr>
        <p:spPr>
          <a:xfrm>
            <a:off x="1352037" y="2481489"/>
            <a:ext cx="15356173" cy="339710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spAutoFit/>
          </a:bodyPr>
          <a:lstStyle>
            <a:lvl1pPr algn="just" defTabSz="457200">
              <a:spcBef>
                <a:spcPts val="1600"/>
              </a:spcBef>
              <a:defRPr sz="4400"/>
            </a:lvl1pPr>
          </a:lstStyle>
          <a:p>
            <a:pPr/>
            <a:r>
              <a:t>Al final de nuestra carrera ministerial, Dios no solamente evaluará los sermones que predicamos, las iglesias que edificamos o los programas que desarrollamos. También observará cómo tratamos a nuestra esposa, cómo guiamos a nuestros hijos y cómo administramos el hogar que puso bajo nuestro cuidado.</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9" name="Freeform 2"/>
          <p:cNvSpPr/>
          <p:nvPr/>
        </p:nvSpPr>
        <p:spPr>
          <a:xfrm>
            <a:off x="0" y="0"/>
            <a:ext cx="18288000" cy="10287000"/>
          </a:xfrm>
          <a:prstGeom prst="rect">
            <a:avLst/>
          </a:prstGeom>
          <a:blipFill>
            <a:blip r:embed="rId2"/>
            <a:stretch>
              <a:fillRect/>
            </a:stretch>
          </a:blipFill>
          <a:ln w="12700">
            <a:miter lim="400000"/>
          </a:ln>
        </p:spPr>
        <p:txBody>
          <a:bodyPr lIns="45718" tIns="45718" rIns="45718" bIns="45718"/>
          <a:lstStyle/>
          <a:p>
            <a:pPr/>
          </a:p>
        </p:txBody>
      </p:sp>
      <p:sp>
        <p:nvSpPr>
          <p:cNvPr id="100" name="Rectangle"/>
          <p:cNvSpPr/>
          <p:nvPr/>
        </p:nvSpPr>
        <p:spPr>
          <a:xfrm>
            <a:off x="697818" y="707333"/>
            <a:ext cx="16664611" cy="7777275"/>
          </a:xfrm>
          <a:prstGeom prst="rect">
            <a:avLst/>
          </a:prstGeom>
          <a:solidFill>
            <a:srgbClr val="FFFFFF">
              <a:alpha val="54606"/>
            </a:srgbClr>
          </a:solidFill>
          <a:ln w="25400">
            <a:solidFill>
              <a:schemeClr val="accent1"/>
            </a:solidFill>
          </a:ln>
          <a:effectLst>
            <a:outerShdw sx="100000" sy="100000" kx="0" ky="0" algn="b" rotWithShape="0" blurRad="38100" dist="23000" dir="5400000">
              <a:srgbClr val="000000">
                <a:alpha val="35000"/>
              </a:srgbClr>
            </a:outerShdw>
          </a:effectLst>
        </p:spPr>
        <p:txBody>
          <a:bodyPr lIns="45718" tIns="45718" rIns="45718" bIns="45718" anchor="ctr"/>
          <a:lstStyle/>
          <a:p>
            <a:pPr/>
          </a:p>
        </p:txBody>
      </p:sp>
      <p:sp>
        <p:nvSpPr>
          <p:cNvPr id="101" name="Texto base"/>
          <p:cNvSpPr txBox="1"/>
          <p:nvPr>
            <p:ph type="title" idx="4294967295"/>
          </p:nvPr>
        </p:nvSpPr>
        <p:spPr>
          <a:xfrm>
            <a:off x="1388257" y="642162"/>
            <a:ext cx="15864875" cy="2262192"/>
          </a:xfrm>
          <a:prstGeom prst="rect">
            <a:avLst/>
          </a:prstGeom>
        </p:spPr>
        <p:txBody>
          <a:bodyPr/>
          <a:lstStyle>
            <a:lvl1pPr algn="l">
              <a:defRPr b="1" sz="6500"/>
            </a:lvl1pPr>
          </a:lstStyle>
          <a:p>
            <a:pPr/>
            <a:r>
              <a:t>Texto base</a:t>
            </a:r>
          </a:p>
        </p:txBody>
      </p:sp>
      <p:sp>
        <p:nvSpPr>
          <p:cNvPr id="102" name="Efesios 5:15-16 (RVR1960)…"/>
          <p:cNvSpPr txBox="1"/>
          <p:nvPr/>
        </p:nvSpPr>
        <p:spPr>
          <a:xfrm>
            <a:off x="1312280" y="2290303"/>
            <a:ext cx="13913757" cy="271130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sz="4400"/>
            </a:pPr>
            <a:r>
              <a:t>1 Timoteo 3:4-5 (RVR1960)</a:t>
            </a:r>
          </a:p>
          <a:p>
            <a:pPr defTabSz="457200">
              <a:defRPr sz="4400">
                <a:solidFill>
                  <a:srgbClr val="A6291D"/>
                </a:solidFill>
              </a:defRPr>
            </a:pPr>
            <a:r>
              <a:t>"Que gobierne bien su casa, que tenga a sus hijos en sujeción con toda honestidad (pues el que no sabe gobernar su propia casa, ¿cómo cuidará de la iglesia de Dios?”</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4" name="Freeform 2"/>
          <p:cNvSpPr/>
          <p:nvPr/>
        </p:nvSpPr>
        <p:spPr>
          <a:xfrm>
            <a:off x="0" y="0"/>
            <a:ext cx="18288000" cy="10287000"/>
          </a:xfrm>
          <a:prstGeom prst="rect">
            <a:avLst/>
          </a:prstGeom>
          <a:blipFill>
            <a:blip r:embed="rId2"/>
            <a:stretch>
              <a:fillRect/>
            </a:stretch>
          </a:blipFill>
          <a:ln w="12700">
            <a:miter lim="400000"/>
          </a:ln>
        </p:spPr>
        <p:txBody>
          <a:bodyPr lIns="45718" tIns="45718" rIns="45718" bIns="45718"/>
          <a:lstStyle/>
          <a:p>
            <a:pPr/>
          </a:p>
        </p:txBody>
      </p:sp>
      <p:sp>
        <p:nvSpPr>
          <p:cNvPr id="105" name="Rectangle"/>
          <p:cNvSpPr/>
          <p:nvPr/>
        </p:nvSpPr>
        <p:spPr>
          <a:xfrm>
            <a:off x="697818" y="707333"/>
            <a:ext cx="16664611" cy="7777275"/>
          </a:xfrm>
          <a:prstGeom prst="rect">
            <a:avLst/>
          </a:prstGeom>
          <a:solidFill>
            <a:srgbClr val="FFFFFF">
              <a:alpha val="54606"/>
            </a:srgbClr>
          </a:solidFill>
          <a:ln w="25400">
            <a:solidFill>
              <a:schemeClr val="accent1"/>
            </a:solidFill>
          </a:ln>
          <a:effectLst>
            <a:outerShdw sx="100000" sy="100000" kx="0" ky="0" algn="b" rotWithShape="0" blurRad="38100" dist="23000" dir="5400000">
              <a:srgbClr val="000000">
                <a:alpha val="35000"/>
              </a:srgbClr>
            </a:outerShdw>
          </a:effectLst>
        </p:spPr>
        <p:txBody>
          <a:bodyPr lIns="45718" tIns="45718" rIns="45718" bIns="45718" anchor="ctr"/>
          <a:lstStyle/>
          <a:p>
            <a:pPr/>
          </a:p>
        </p:txBody>
      </p:sp>
      <p:sp>
        <p:nvSpPr>
          <p:cNvPr id="106" name="Texto base"/>
          <p:cNvSpPr txBox="1"/>
          <p:nvPr>
            <p:ph type="title" idx="4294967295"/>
          </p:nvPr>
        </p:nvSpPr>
        <p:spPr>
          <a:xfrm>
            <a:off x="1388257" y="642162"/>
            <a:ext cx="15864875" cy="2262192"/>
          </a:xfrm>
          <a:prstGeom prst="rect">
            <a:avLst/>
          </a:prstGeom>
        </p:spPr>
        <p:txBody>
          <a:bodyPr/>
          <a:lstStyle>
            <a:lvl1pPr algn="l">
              <a:defRPr b="1" sz="6500"/>
            </a:lvl1pPr>
          </a:lstStyle>
          <a:p>
            <a:pPr/>
            <a:r>
              <a:t>Introducción</a:t>
            </a:r>
          </a:p>
        </p:txBody>
      </p:sp>
      <p:sp>
        <p:nvSpPr>
          <p:cNvPr id="107" name="Efesios 5:15-16 (RVR1960)…"/>
          <p:cNvSpPr txBox="1"/>
          <p:nvPr/>
        </p:nvSpPr>
        <p:spPr>
          <a:xfrm>
            <a:off x="1312280" y="2290303"/>
            <a:ext cx="13913757" cy="606410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lgn="just" defTabSz="457200">
              <a:spcBef>
                <a:spcPts val="1600"/>
              </a:spcBef>
              <a:defRPr b="1" sz="4400"/>
            </a:pPr>
            <a:r>
              <a:t>Para Dios, la credibilidad pública nace de la integridad privada.</a:t>
            </a:r>
          </a:p>
          <a:p>
            <a:pPr marL="588209" indent="-588209" algn="just" defTabSz="457200">
              <a:spcBef>
                <a:spcPts val="1600"/>
              </a:spcBef>
              <a:buSzPct val="100000"/>
              <a:buAutoNum type="arabicPeriod" startAt="1"/>
              <a:defRPr sz="4400"/>
            </a:pPr>
            <a:r>
              <a:t>Antes de dirigir una congregación, un hombre debe aprender a dirigir su familia</a:t>
            </a:r>
          </a:p>
          <a:p>
            <a:pPr marL="588209" indent="-588209" algn="just" defTabSz="457200">
              <a:spcBef>
                <a:spcPts val="1600"/>
              </a:spcBef>
              <a:buSzPct val="100000"/>
              <a:buAutoNum type="arabicPeriod" startAt="1"/>
              <a:defRPr sz="4400"/>
            </a:pPr>
            <a:r>
              <a:t>Antes de pastorear una iglesia, debe aprender a pastorear su hogar.</a:t>
            </a:r>
          </a:p>
          <a:p>
            <a:pPr marL="588209" indent="-588209" algn="just" defTabSz="457200">
              <a:spcBef>
                <a:spcPts val="1600"/>
              </a:spcBef>
              <a:buSzPct val="100000"/>
              <a:buAutoNum type="arabicPeriod" startAt="1"/>
              <a:defRPr sz="4400"/>
            </a:pPr>
            <a:r>
              <a:t>Antes de influenciar una multitud, debe influenciar a quienes viven bajo su propio techo.</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9" name="Freeform 2"/>
          <p:cNvSpPr/>
          <p:nvPr/>
        </p:nvSpPr>
        <p:spPr>
          <a:xfrm>
            <a:off x="0" y="0"/>
            <a:ext cx="18288000" cy="10287000"/>
          </a:xfrm>
          <a:prstGeom prst="rect">
            <a:avLst/>
          </a:prstGeom>
          <a:blipFill>
            <a:blip r:embed="rId2"/>
            <a:stretch>
              <a:fillRect/>
            </a:stretch>
          </a:blipFill>
          <a:ln w="12700">
            <a:miter lim="400000"/>
          </a:ln>
        </p:spPr>
        <p:txBody>
          <a:bodyPr lIns="45718" tIns="45718" rIns="45718" bIns="45718"/>
          <a:lstStyle/>
          <a:p>
            <a:pPr/>
          </a:p>
        </p:txBody>
      </p:sp>
      <p:sp>
        <p:nvSpPr>
          <p:cNvPr id="110" name="Rectangle"/>
          <p:cNvSpPr/>
          <p:nvPr/>
        </p:nvSpPr>
        <p:spPr>
          <a:xfrm>
            <a:off x="697818" y="707333"/>
            <a:ext cx="16664611" cy="7777275"/>
          </a:xfrm>
          <a:prstGeom prst="rect">
            <a:avLst/>
          </a:prstGeom>
          <a:solidFill>
            <a:srgbClr val="FFFFFF">
              <a:alpha val="54606"/>
            </a:srgbClr>
          </a:solidFill>
          <a:ln w="25400">
            <a:solidFill>
              <a:schemeClr val="accent1"/>
            </a:solidFill>
          </a:ln>
          <a:effectLst>
            <a:outerShdw sx="100000" sy="100000" kx="0" ky="0" algn="b" rotWithShape="0" blurRad="38100" dist="23000" dir="5400000">
              <a:srgbClr val="000000">
                <a:alpha val="35000"/>
              </a:srgbClr>
            </a:outerShdw>
          </a:effectLst>
        </p:spPr>
        <p:txBody>
          <a:bodyPr lIns="45718" tIns="45718" rIns="45718" bIns="45718" anchor="ctr"/>
          <a:lstStyle/>
          <a:p>
            <a:pPr/>
          </a:p>
        </p:txBody>
      </p:sp>
      <p:sp>
        <p:nvSpPr>
          <p:cNvPr id="111" name="Texto base"/>
          <p:cNvSpPr txBox="1"/>
          <p:nvPr>
            <p:ph type="title" idx="4294967295"/>
          </p:nvPr>
        </p:nvSpPr>
        <p:spPr>
          <a:xfrm>
            <a:off x="1388257" y="642162"/>
            <a:ext cx="15864875" cy="2262192"/>
          </a:xfrm>
          <a:prstGeom prst="rect">
            <a:avLst/>
          </a:prstGeom>
        </p:spPr>
        <p:txBody>
          <a:bodyPr/>
          <a:lstStyle>
            <a:lvl1pPr algn="l">
              <a:defRPr b="1" sz="6500"/>
            </a:lvl1pPr>
          </a:lstStyle>
          <a:p>
            <a:pPr/>
            <a:r>
              <a:t>Introducción</a:t>
            </a:r>
          </a:p>
        </p:txBody>
      </p:sp>
      <p:sp>
        <p:nvSpPr>
          <p:cNvPr id="112" name="Efesios 5:15-16 (RVR1960)…"/>
          <p:cNvSpPr txBox="1"/>
          <p:nvPr/>
        </p:nvSpPr>
        <p:spPr>
          <a:xfrm>
            <a:off x="1312278" y="2290303"/>
            <a:ext cx="13913760" cy="476870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lgn="just" defTabSz="457200">
              <a:spcBef>
                <a:spcPts val="1600"/>
              </a:spcBef>
              <a:defRPr sz="4400"/>
            </a:pPr>
            <a:r>
              <a:t>Muchos ministros han aprendido a cuidar la iglesia mientras descuidan a su familia. Han aprendido a alimentar a la congregación mientras su propio hogar sufre de hambre emocional y espiritual.</a:t>
            </a:r>
          </a:p>
          <a:p>
            <a:pPr defTabSz="457200">
              <a:defRPr sz="4400"/>
            </a:pPr>
          </a:p>
          <a:p>
            <a:pPr defTabSz="457200">
              <a:defRPr sz="4400"/>
            </a:pPr>
            <a:r>
              <a:t>Pero Dios nunca diseñó el ministerio para prosperar a costa de la familia.</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4" name="Freeform 2"/>
          <p:cNvSpPr/>
          <p:nvPr/>
        </p:nvSpPr>
        <p:spPr>
          <a:xfrm>
            <a:off x="0" y="0"/>
            <a:ext cx="18288000" cy="10287000"/>
          </a:xfrm>
          <a:prstGeom prst="rect">
            <a:avLst/>
          </a:prstGeom>
          <a:blipFill>
            <a:blip r:embed="rId2"/>
            <a:stretch>
              <a:fillRect/>
            </a:stretch>
          </a:blipFill>
          <a:ln w="12700">
            <a:miter lim="400000"/>
          </a:ln>
        </p:spPr>
        <p:txBody>
          <a:bodyPr lIns="45718" tIns="45718" rIns="45718" bIns="45718"/>
          <a:lstStyle/>
          <a:p>
            <a:pPr/>
          </a:p>
        </p:txBody>
      </p:sp>
      <p:sp>
        <p:nvSpPr>
          <p:cNvPr id="115" name="Rectangle"/>
          <p:cNvSpPr/>
          <p:nvPr/>
        </p:nvSpPr>
        <p:spPr>
          <a:xfrm>
            <a:off x="697818" y="707333"/>
            <a:ext cx="16664611" cy="7777275"/>
          </a:xfrm>
          <a:prstGeom prst="rect">
            <a:avLst/>
          </a:prstGeom>
          <a:solidFill>
            <a:srgbClr val="FFFFFF">
              <a:alpha val="54606"/>
            </a:srgbClr>
          </a:solidFill>
          <a:ln w="25400">
            <a:solidFill>
              <a:schemeClr val="accent1"/>
            </a:solidFill>
          </a:ln>
          <a:effectLst>
            <a:outerShdw sx="100000" sy="100000" kx="0" ky="0" algn="b" rotWithShape="0" blurRad="38100" dist="23000" dir="5400000">
              <a:srgbClr val="000000">
                <a:alpha val="35000"/>
              </a:srgbClr>
            </a:outerShdw>
          </a:effectLst>
        </p:spPr>
        <p:txBody>
          <a:bodyPr lIns="45718" tIns="45718" rIns="45718" bIns="45718" anchor="ctr"/>
          <a:lstStyle/>
          <a:p>
            <a:pPr/>
          </a:p>
        </p:txBody>
      </p:sp>
      <p:sp>
        <p:nvSpPr>
          <p:cNvPr id="116" name="Texto base"/>
          <p:cNvSpPr txBox="1"/>
          <p:nvPr>
            <p:ph type="title" idx="4294967295"/>
          </p:nvPr>
        </p:nvSpPr>
        <p:spPr>
          <a:xfrm>
            <a:off x="1388257" y="642162"/>
            <a:ext cx="15864875" cy="2262192"/>
          </a:xfrm>
          <a:prstGeom prst="rect">
            <a:avLst/>
          </a:prstGeom>
        </p:spPr>
        <p:txBody>
          <a:bodyPr/>
          <a:lstStyle>
            <a:lvl1pPr algn="l">
              <a:defRPr b="1" sz="6500"/>
            </a:lvl1pPr>
          </a:lstStyle>
          <a:p>
            <a:pPr/>
            <a:r>
              <a:t>Introducción</a:t>
            </a:r>
          </a:p>
        </p:txBody>
      </p:sp>
      <p:sp>
        <p:nvSpPr>
          <p:cNvPr id="117" name="Efesios 5:15-16 (RVR1960)…"/>
          <p:cNvSpPr txBox="1"/>
          <p:nvPr/>
        </p:nvSpPr>
        <p:spPr>
          <a:xfrm>
            <a:off x="1397959" y="2546080"/>
            <a:ext cx="15264329" cy="448930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defTabSz="457200">
              <a:spcBef>
                <a:spcPts val="1600"/>
              </a:spcBef>
              <a:defRPr sz="4400"/>
            </a:pPr>
            <a:r>
              <a:t>La familia del pastor no es una distracción del ministerio. Es parte del ministerio.</a:t>
            </a:r>
          </a:p>
          <a:p>
            <a:pPr defTabSz="457200">
              <a:spcBef>
                <a:spcPts val="1600"/>
              </a:spcBef>
              <a:defRPr sz="4400"/>
            </a:pPr>
            <a:r>
              <a:t>La esposa del pastor no es simplemente una acompañante. Es una compañera de llamado.</a:t>
            </a:r>
          </a:p>
          <a:p>
            <a:pPr defTabSz="457200">
              <a:spcBef>
                <a:spcPts val="1600"/>
              </a:spcBef>
              <a:defRPr sz="4400"/>
            </a:pPr>
            <a:r>
              <a:t>Los hijos del pastor no son observadores del ministerio. Son parte de la responsabilidad que Dios ha confiado al pastor.</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9" name="Freeform 2"/>
          <p:cNvSpPr/>
          <p:nvPr/>
        </p:nvSpPr>
        <p:spPr>
          <a:xfrm>
            <a:off x="0" y="0"/>
            <a:ext cx="18288000" cy="10287000"/>
          </a:xfrm>
          <a:prstGeom prst="rect">
            <a:avLst/>
          </a:prstGeom>
          <a:blipFill>
            <a:blip r:embed="rId2"/>
            <a:stretch>
              <a:fillRect/>
            </a:stretch>
          </a:blipFill>
          <a:ln w="12700">
            <a:miter lim="400000"/>
          </a:ln>
        </p:spPr>
        <p:txBody>
          <a:bodyPr lIns="45718" tIns="45718" rIns="45718" bIns="45718"/>
          <a:lstStyle/>
          <a:p>
            <a:pPr/>
          </a:p>
        </p:txBody>
      </p:sp>
      <p:sp>
        <p:nvSpPr>
          <p:cNvPr id="120" name="Rectangle"/>
          <p:cNvSpPr/>
          <p:nvPr/>
        </p:nvSpPr>
        <p:spPr>
          <a:xfrm>
            <a:off x="697818" y="707333"/>
            <a:ext cx="16664611" cy="7777275"/>
          </a:xfrm>
          <a:prstGeom prst="rect">
            <a:avLst/>
          </a:prstGeom>
          <a:solidFill>
            <a:srgbClr val="FFFFFF">
              <a:alpha val="54606"/>
            </a:srgbClr>
          </a:solidFill>
          <a:ln w="25400">
            <a:solidFill>
              <a:schemeClr val="accent1"/>
            </a:solidFill>
          </a:ln>
          <a:effectLst>
            <a:outerShdw sx="100000" sy="100000" kx="0" ky="0" algn="b" rotWithShape="0" blurRad="38100" dist="23000" dir="5400000">
              <a:srgbClr val="000000">
                <a:alpha val="35000"/>
              </a:srgbClr>
            </a:outerShdw>
          </a:effectLst>
        </p:spPr>
        <p:txBody>
          <a:bodyPr lIns="45718" tIns="45718" rIns="45718" bIns="45718" anchor="ctr"/>
          <a:lstStyle/>
          <a:p>
            <a:pPr/>
          </a:p>
        </p:txBody>
      </p:sp>
      <p:sp>
        <p:nvSpPr>
          <p:cNvPr id="121" name="1. El tiempo es un recurso que Dios nos ha confiado"/>
          <p:cNvSpPr txBox="1"/>
          <p:nvPr>
            <p:ph type="title" idx="4294967295"/>
          </p:nvPr>
        </p:nvSpPr>
        <p:spPr>
          <a:xfrm>
            <a:off x="1097687" y="522892"/>
            <a:ext cx="15864872" cy="2262192"/>
          </a:xfrm>
          <a:prstGeom prst="rect">
            <a:avLst/>
          </a:prstGeom>
        </p:spPr>
        <p:txBody>
          <a:bodyPr/>
          <a:lstStyle>
            <a:lvl1pPr algn="l">
              <a:defRPr b="1" sz="5800"/>
            </a:lvl1pPr>
          </a:lstStyle>
          <a:p>
            <a:pPr/>
            <a:r>
              <a:t>1. El hogar es el primer ministerio del pastor</a:t>
            </a:r>
          </a:p>
        </p:txBody>
      </p:sp>
      <p:sp>
        <p:nvSpPr>
          <p:cNvPr id="122" name="Salmo 90:12 (RVR 1960)…"/>
          <p:cNvSpPr txBox="1"/>
          <p:nvPr/>
        </p:nvSpPr>
        <p:spPr>
          <a:xfrm>
            <a:off x="1201833" y="2666300"/>
            <a:ext cx="13913757" cy="5022535"/>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sz="4400"/>
            </a:pPr>
            <a:r>
              <a:t>1 Timoteo 3:4-5 (RVR1960)</a:t>
            </a:r>
          </a:p>
          <a:p>
            <a:pPr defTabSz="457200">
              <a:defRPr sz="4400">
                <a:solidFill>
                  <a:srgbClr val="A6291D"/>
                </a:solidFill>
              </a:defRPr>
            </a:pPr>
            <a:r>
              <a:t>"Que gobierne bien su casa, que tenga a sus hijos en sujeción con toda honestidad (pues el que no sabe gobernar su propia casa, ¿cómo cuidará de la iglesia de Dios?”</a:t>
            </a:r>
            <a:endParaRPr b="1"/>
          </a:p>
          <a:p>
            <a:pPr defTabSz="457200">
              <a:defRPr b="1" sz="2400"/>
            </a:pPr>
          </a:p>
          <a:p>
            <a:pPr defTabSz="457200">
              <a:defRPr sz="4400"/>
            </a:pPr>
            <a:r>
              <a:t>"El liderazgo espiritual comienza en el hogar antes de extenderse a la iglesia.”</a:t>
            </a:r>
          </a:p>
          <a:p>
            <a:pPr lvl="8" indent="1828800" algn="r" defTabSz="457200">
              <a:defRPr sz="3500"/>
            </a:pPr>
            <a:r>
              <a:t>— David K. Bernard</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4" name="Freeform 2"/>
          <p:cNvSpPr/>
          <p:nvPr/>
        </p:nvSpPr>
        <p:spPr>
          <a:xfrm>
            <a:off x="0" y="0"/>
            <a:ext cx="18288000" cy="10287000"/>
          </a:xfrm>
          <a:prstGeom prst="rect">
            <a:avLst/>
          </a:prstGeom>
          <a:blipFill>
            <a:blip r:embed="rId2"/>
            <a:stretch>
              <a:fillRect/>
            </a:stretch>
          </a:blipFill>
          <a:ln w="12700">
            <a:miter lim="400000"/>
          </a:ln>
        </p:spPr>
        <p:txBody>
          <a:bodyPr lIns="45718" tIns="45718" rIns="45718" bIns="45718"/>
          <a:lstStyle/>
          <a:p>
            <a:pPr/>
          </a:p>
        </p:txBody>
      </p:sp>
      <p:sp>
        <p:nvSpPr>
          <p:cNvPr id="125" name="Rectangle"/>
          <p:cNvSpPr/>
          <p:nvPr/>
        </p:nvSpPr>
        <p:spPr>
          <a:xfrm>
            <a:off x="697818" y="707333"/>
            <a:ext cx="16664611" cy="7777275"/>
          </a:xfrm>
          <a:prstGeom prst="rect">
            <a:avLst/>
          </a:prstGeom>
          <a:solidFill>
            <a:srgbClr val="FFFFFF">
              <a:alpha val="54606"/>
            </a:srgbClr>
          </a:solidFill>
          <a:ln w="25400">
            <a:solidFill>
              <a:schemeClr val="accent1"/>
            </a:solidFill>
          </a:ln>
          <a:effectLst>
            <a:outerShdw sx="100000" sy="100000" kx="0" ky="0" algn="b" rotWithShape="0" blurRad="38100" dist="23000" dir="5400000">
              <a:srgbClr val="000000">
                <a:alpha val="35000"/>
              </a:srgbClr>
            </a:outerShdw>
          </a:effectLst>
        </p:spPr>
        <p:txBody>
          <a:bodyPr lIns="45718" tIns="45718" rIns="45718" bIns="45718" anchor="ctr"/>
          <a:lstStyle/>
          <a:p>
            <a:pPr/>
          </a:p>
        </p:txBody>
      </p:sp>
      <p:sp>
        <p:nvSpPr>
          <p:cNvPr id="126" name="1. El tiempo es un recurso que Dios nos ha confiado"/>
          <p:cNvSpPr txBox="1"/>
          <p:nvPr>
            <p:ph type="title" idx="4294967295"/>
          </p:nvPr>
        </p:nvSpPr>
        <p:spPr>
          <a:xfrm>
            <a:off x="1097687" y="522892"/>
            <a:ext cx="15864872" cy="2262192"/>
          </a:xfrm>
          <a:prstGeom prst="rect">
            <a:avLst/>
          </a:prstGeom>
        </p:spPr>
        <p:txBody>
          <a:bodyPr/>
          <a:lstStyle>
            <a:lvl1pPr algn="l">
              <a:defRPr b="1" sz="5800"/>
            </a:lvl1pPr>
          </a:lstStyle>
          <a:p>
            <a:pPr/>
            <a:r>
              <a:t>1. El hogar es el primer ministerio del pastor</a:t>
            </a:r>
          </a:p>
        </p:txBody>
      </p:sp>
      <p:sp>
        <p:nvSpPr>
          <p:cNvPr id="127" name="Salmo 90:12 (RVR 1960)…"/>
          <p:cNvSpPr txBox="1"/>
          <p:nvPr/>
        </p:nvSpPr>
        <p:spPr>
          <a:xfrm>
            <a:off x="1275573" y="2445075"/>
            <a:ext cx="13913761" cy="476870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sz="4400"/>
            </a:pPr>
            <a:r>
              <a:t>Por esa razón, Pablo enseña que el hogar se convierte en el primer campo de entrenamiento para el liderazgo espiritual.</a:t>
            </a:r>
          </a:p>
          <a:p>
            <a:pPr defTabSz="457200">
              <a:defRPr sz="4400"/>
            </a:pPr>
          </a:p>
          <a:p>
            <a:pPr defTabSz="457200">
              <a:defRPr sz="4400"/>
            </a:pPr>
            <a:r>
              <a:t>Si un hombre no puede dirigir con amor, sabiduría y responsabilidad a quienes Dios ha colocado bajo su cuidado más cercano, difícilmente podrá hacerlo con una congregación mucho mayor.</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9" name="Freeform 2"/>
          <p:cNvSpPr/>
          <p:nvPr/>
        </p:nvSpPr>
        <p:spPr>
          <a:xfrm>
            <a:off x="0" y="0"/>
            <a:ext cx="18288000" cy="10287000"/>
          </a:xfrm>
          <a:prstGeom prst="rect">
            <a:avLst/>
          </a:prstGeom>
          <a:blipFill>
            <a:blip r:embed="rId2"/>
            <a:stretch>
              <a:fillRect/>
            </a:stretch>
          </a:blipFill>
          <a:ln w="12700">
            <a:miter lim="400000"/>
          </a:ln>
        </p:spPr>
        <p:txBody>
          <a:bodyPr lIns="45718" tIns="45718" rIns="45718" bIns="45718"/>
          <a:lstStyle/>
          <a:p>
            <a:pPr/>
          </a:p>
        </p:txBody>
      </p:sp>
      <p:sp>
        <p:nvSpPr>
          <p:cNvPr id="130" name="Rectangle"/>
          <p:cNvSpPr/>
          <p:nvPr/>
        </p:nvSpPr>
        <p:spPr>
          <a:xfrm>
            <a:off x="697818" y="707333"/>
            <a:ext cx="16664611" cy="7777275"/>
          </a:xfrm>
          <a:prstGeom prst="rect">
            <a:avLst/>
          </a:prstGeom>
          <a:solidFill>
            <a:srgbClr val="FFFFFF">
              <a:alpha val="54606"/>
            </a:srgbClr>
          </a:solidFill>
          <a:ln w="25400">
            <a:solidFill>
              <a:schemeClr val="accent1"/>
            </a:solidFill>
          </a:ln>
          <a:effectLst>
            <a:outerShdw sx="100000" sy="100000" kx="0" ky="0" algn="b" rotWithShape="0" blurRad="38100" dist="23000" dir="5400000">
              <a:srgbClr val="000000">
                <a:alpha val="35000"/>
              </a:srgbClr>
            </a:outerShdw>
          </a:effectLst>
        </p:spPr>
        <p:txBody>
          <a:bodyPr lIns="45718" tIns="45718" rIns="45718" bIns="45718" anchor="ctr"/>
          <a:lstStyle/>
          <a:p>
            <a:pPr/>
          </a:p>
        </p:txBody>
      </p:sp>
      <p:sp>
        <p:nvSpPr>
          <p:cNvPr id="131" name="Aplicación"/>
          <p:cNvSpPr txBox="1"/>
          <p:nvPr>
            <p:ph type="title" idx="4294967295"/>
          </p:nvPr>
        </p:nvSpPr>
        <p:spPr>
          <a:xfrm>
            <a:off x="1450101" y="562648"/>
            <a:ext cx="15864876" cy="2262192"/>
          </a:xfrm>
          <a:prstGeom prst="rect">
            <a:avLst/>
          </a:prstGeom>
        </p:spPr>
        <p:txBody>
          <a:bodyPr/>
          <a:lstStyle>
            <a:lvl1pPr algn="l">
              <a:defRPr b="1" sz="5800"/>
            </a:lvl1pPr>
          </a:lstStyle>
          <a:p>
            <a:pPr/>
            <a:r>
              <a:t>Aplicación</a:t>
            </a:r>
          </a:p>
        </p:txBody>
      </p:sp>
      <p:sp>
        <p:nvSpPr>
          <p:cNvPr id="132" name="Colosenses 4:5 (RVR1960)…"/>
          <p:cNvSpPr txBox="1"/>
          <p:nvPr/>
        </p:nvSpPr>
        <p:spPr>
          <a:xfrm>
            <a:off x="1352036" y="2682944"/>
            <a:ext cx="15583928" cy="492110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spAutoFit/>
          </a:bodyPr>
          <a:lstStyle/>
          <a:p>
            <a:pPr defTabSz="457200">
              <a:spcBef>
                <a:spcPts val="400"/>
              </a:spcBef>
              <a:defRPr sz="4400"/>
            </a:pPr>
            <a:r>
              <a:t>Deuteronomio 6:6-7 (RVR1960)</a:t>
            </a:r>
            <a:endParaRPr>
              <a:solidFill>
                <a:srgbClr val="9900FF"/>
              </a:solidFill>
            </a:endParaRPr>
          </a:p>
          <a:p>
            <a:pPr defTabSz="457200">
              <a:spcBef>
                <a:spcPts val="400"/>
              </a:spcBef>
              <a:defRPr sz="4400">
                <a:solidFill>
                  <a:srgbClr val="AA0802"/>
                </a:solidFill>
              </a:defRPr>
            </a:pPr>
            <a:r>
              <a:t>“Y estas palabras que yo te mando hoy, estarán sobre tu corazón; y las repetirás a tus hijos, y hablarás de ellas estando en tu casa, y  andando por el camino, y al acostarte, y cuando te levantes”</a:t>
            </a:r>
          </a:p>
          <a:p>
            <a:pPr algn="just" defTabSz="457200">
              <a:spcBef>
                <a:spcPts val="400"/>
              </a:spcBef>
              <a:defRPr sz="4400"/>
            </a:pPr>
          </a:p>
          <a:p>
            <a:pPr algn="just" defTabSz="457200">
              <a:spcBef>
                <a:spcPts val="400"/>
              </a:spcBef>
              <a:defRPr sz="4400"/>
            </a:pPr>
            <a:r>
              <a:t>La primera congregación que Dios entregó al pastor no está sentada en las bancas de la iglesia; está sentada alrededor de su mesa.</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4" name="Freeform 2"/>
          <p:cNvSpPr/>
          <p:nvPr/>
        </p:nvSpPr>
        <p:spPr>
          <a:xfrm>
            <a:off x="0" y="0"/>
            <a:ext cx="18288000" cy="10287000"/>
          </a:xfrm>
          <a:prstGeom prst="rect">
            <a:avLst/>
          </a:prstGeom>
          <a:blipFill>
            <a:blip r:embed="rId2"/>
            <a:stretch>
              <a:fillRect/>
            </a:stretch>
          </a:blipFill>
          <a:ln w="12700">
            <a:miter lim="400000"/>
          </a:ln>
        </p:spPr>
        <p:txBody>
          <a:bodyPr lIns="45718" tIns="45718" rIns="45718" bIns="45718"/>
          <a:lstStyle/>
          <a:p>
            <a:pPr/>
          </a:p>
        </p:txBody>
      </p:sp>
      <p:sp>
        <p:nvSpPr>
          <p:cNvPr id="135" name="Rectangle"/>
          <p:cNvSpPr/>
          <p:nvPr/>
        </p:nvSpPr>
        <p:spPr>
          <a:xfrm>
            <a:off x="697818" y="707333"/>
            <a:ext cx="16664611" cy="7777275"/>
          </a:xfrm>
          <a:prstGeom prst="rect">
            <a:avLst/>
          </a:prstGeom>
          <a:solidFill>
            <a:srgbClr val="FFFFFF">
              <a:alpha val="54606"/>
            </a:srgbClr>
          </a:solidFill>
          <a:ln w="25400">
            <a:solidFill>
              <a:schemeClr val="accent1"/>
            </a:solidFill>
          </a:ln>
          <a:effectLst>
            <a:outerShdw sx="100000" sy="100000" kx="0" ky="0" algn="b" rotWithShape="0" blurRad="38100" dist="23000" dir="5400000">
              <a:srgbClr val="000000">
                <a:alpha val="35000"/>
              </a:srgbClr>
            </a:outerShdw>
          </a:effectLst>
        </p:spPr>
        <p:txBody>
          <a:bodyPr lIns="45718" tIns="45718" rIns="45718" bIns="45718" anchor="ctr"/>
          <a:lstStyle/>
          <a:p>
            <a:pPr/>
          </a:p>
        </p:txBody>
      </p:sp>
      <p:sp>
        <p:nvSpPr>
          <p:cNvPr id="136" name="2. Debemos distinguir entre lo urgente y lo importante"/>
          <p:cNvSpPr txBox="1"/>
          <p:nvPr>
            <p:ph type="title" idx="4294967295"/>
          </p:nvPr>
        </p:nvSpPr>
        <p:spPr>
          <a:xfrm>
            <a:off x="1417258" y="988083"/>
            <a:ext cx="15993058" cy="2262191"/>
          </a:xfrm>
          <a:prstGeom prst="rect">
            <a:avLst/>
          </a:prstGeom>
        </p:spPr>
        <p:txBody>
          <a:bodyPr/>
          <a:lstStyle>
            <a:lvl1pPr algn="l">
              <a:defRPr b="1" sz="5400"/>
            </a:lvl1pPr>
          </a:lstStyle>
          <a:p>
            <a:pPr/>
            <a:r>
              <a:t>2. Las prioridades correctas protegen la familia y el ministerio</a:t>
            </a:r>
          </a:p>
        </p:txBody>
      </p:sp>
      <p:sp>
        <p:nvSpPr>
          <p:cNvPr id="137" name="Lucas 10:41-42 (RVR1960)…"/>
          <p:cNvSpPr txBox="1"/>
          <p:nvPr/>
        </p:nvSpPr>
        <p:spPr>
          <a:xfrm>
            <a:off x="1315166" y="3151824"/>
            <a:ext cx="15657668" cy="4755834"/>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spAutoFit/>
          </a:bodyPr>
          <a:lstStyle/>
          <a:p>
            <a:pPr defTabSz="457200">
              <a:spcBef>
                <a:spcPts val="400"/>
              </a:spcBef>
              <a:defRPr sz="4400"/>
            </a:pPr>
            <a:r>
              <a:t>Marcos 3:14 (RVR1960)</a:t>
            </a:r>
            <a:endParaRPr>
              <a:solidFill>
                <a:srgbClr val="9900FF"/>
              </a:solidFill>
            </a:endParaRPr>
          </a:p>
          <a:p>
            <a:pPr defTabSz="457200">
              <a:spcBef>
                <a:spcPts val="400"/>
              </a:spcBef>
              <a:defRPr sz="4400">
                <a:solidFill>
                  <a:srgbClr val="AA0802"/>
                </a:solidFill>
              </a:defRPr>
            </a:pPr>
            <a:r>
              <a:t>"Y estableció a doce, para que estuviesen con él, y para enviarlos a predicar.”</a:t>
            </a:r>
          </a:p>
          <a:p>
            <a:pPr defTabSz="457200">
              <a:spcBef>
                <a:spcPts val="400"/>
              </a:spcBef>
              <a:defRPr sz="4400">
                <a:solidFill>
                  <a:srgbClr val="AA0802"/>
                </a:solidFill>
              </a:defRPr>
            </a:pPr>
          </a:p>
          <a:p>
            <a:pPr defTabSz="457200">
              <a:defRPr sz="4400"/>
            </a:pPr>
            <a:r>
              <a:t>"Cuando las prioridades son claras, las decisiones se vuelven más fáciles”</a:t>
            </a:r>
          </a:p>
          <a:p>
            <a:pPr lvl="8" indent="1828800" algn="r" defTabSz="457200">
              <a:defRPr sz="3500"/>
            </a:pPr>
            <a:r>
              <a:t>— John Maxwell</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45718" tIns="45718" rIns="45718" bIns="45718"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45718" tIns="45718" rIns="45718" bIns="45718"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