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8"/>
    <p:restoredTop sz="94694"/>
  </p:normalViewPr>
  <p:slideViewPr>
    <p:cSldViewPr snapToGrid="0" snapToObjects="1">
      <p:cViewPr varScale="1">
        <p:scale>
          <a:sx n="95" d="100"/>
          <a:sy n="95" d="100"/>
        </p:scale>
        <p:origin x="184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CFDE11-C1B1-910D-26D1-27C96F7D3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5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169" y="1333686"/>
            <a:ext cx="9640140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sz="4800" dirty="0"/>
              <a:t>LA IMPORTANCIA DEL EVANGELISMO</a:t>
            </a:r>
            <a:br>
              <a:rPr dirty="0"/>
            </a:br>
            <a:r>
              <a:rPr lang="en-US" sz="2800" dirty="0"/>
              <a:t>Escuela de </a:t>
            </a:r>
            <a:r>
              <a:rPr lang="en-US" sz="2800" dirty="0" err="1"/>
              <a:t>Formación</a:t>
            </a:r>
            <a:r>
              <a:rPr lang="en-US" sz="2800" dirty="0"/>
              <a:t> Pastoral </a:t>
            </a:r>
            <a:endParaRPr lang="en-US" sz="2800" dirty="0">
              <a:solidFill>
                <a:srgbClr val="FFC000"/>
              </a:solidFill>
            </a:endParaRPr>
          </a:p>
          <a:p>
            <a:pPr algn="l">
              <a:defRPr sz="2400" b="1">
                <a:solidFill>
                  <a:srgbClr val="FFFFFF"/>
                </a:solidFill>
              </a:defRPr>
            </a:pPr>
            <a:endParaRPr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2101" y="3512634"/>
            <a:ext cx="105289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Y les </a:t>
            </a:r>
            <a:r>
              <a:rPr lang="en-US" sz="3200" dirty="0" err="1">
                <a:solidFill>
                  <a:schemeClr val="bg1"/>
                </a:solidFill>
              </a:rPr>
              <a:t>dijo</a:t>
            </a:r>
            <a:r>
              <a:rPr lang="en-US" sz="3200" dirty="0">
                <a:solidFill>
                  <a:schemeClr val="bg1"/>
                </a:solidFill>
              </a:rPr>
              <a:t>: Id </a:t>
            </a:r>
            <a:r>
              <a:rPr lang="en-US" sz="3200" dirty="0" err="1">
                <a:solidFill>
                  <a:schemeClr val="bg1"/>
                </a:solidFill>
              </a:rPr>
              <a:t>por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todo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mundo</a:t>
            </a:r>
            <a:r>
              <a:rPr lang="en-US" sz="3200" dirty="0">
                <a:solidFill>
                  <a:schemeClr val="bg1"/>
                </a:solidFill>
              </a:rPr>
              <a:t> y </a:t>
            </a:r>
            <a:r>
              <a:rPr lang="en-US" sz="3200" dirty="0" err="1">
                <a:solidFill>
                  <a:schemeClr val="bg1"/>
                </a:solidFill>
              </a:rPr>
              <a:t>predicad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evangelio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toda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criatura</a:t>
            </a:r>
            <a:r>
              <a:rPr lang="en-US" sz="3200" dirty="0">
                <a:solidFill>
                  <a:schemeClr val="bg1"/>
                </a:solidFill>
              </a:rPr>
              <a:t>.” Marcos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16:15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483" y="720369"/>
            <a:ext cx="1114414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</a:defRPr>
            </a:pPr>
            <a:r>
              <a:rPr sz="3200" dirty="0"/>
              <a:t>I. EL EVANGELISMO: MANDATO CENTRAL DEL CORAZÓN DE DIOS</a:t>
            </a:r>
            <a:br>
              <a:rPr sz="3200" dirty="0"/>
            </a:br>
            <a:endParaRPr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2394" y="2397512"/>
            <a:ext cx="9993120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No es </a:t>
            </a:r>
            <a:r>
              <a:rPr sz="3200" dirty="0" err="1"/>
              <a:t>una</a:t>
            </a:r>
            <a:r>
              <a:rPr sz="3200" dirty="0"/>
              <a:t> </a:t>
            </a:r>
            <a:r>
              <a:rPr sz="3200" dirty="0" err="1"/>
              <a:t>sugerencia</a:t>
            </a:r>
            <a:r>
              <a:rPr sz="3200" dirty="0"/>
              <a:t>, es un </a:t>
            </a:r>
            <a:r>
              <a:rPr sz="3200" dirty="0" err="1"/>
              <a:t>mandamiento</a:t>
            </a:r>
            <a:r>
              <a:rPr sz="3200" dirty="0"/>
              <a:t> de Cristo.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</a:t>
            </a:r>
            <a:r>
              <a:rPr sz="3200" dirty="0" err="1"/>
              <a:t>Evangelizamos</a:t>
            </a:r>
            <a:r>
              <a:rPr sz="3200" dirty="0"/>
              <a:t> </a:t>
            </a:r>
            <a:r>
              <a:rPr sz="3200" dirty="0" err="1"/>
              <a:t>por</a:t>
            </a:r>
            <a:r>
              <a:rPr sz="3200" dirty="0"/>
              <a:t> </a:t>
            </a:r>
            <a:r>
              <a:rPr sz="3200" dirty="0" err="1"/>
              <a:t>comisión</a:t>
            </a:r>
            <a:r>
              <a:rPr sz="3200" dirty="0"/>
              <a:t>, no solo </a:t>
            </a:r>
            <a:r>
              <a:rPr sz="3200" dirty="0" err="1"/>
              <a:t>por</a:t>
            </a:r>
            <a:r>
              <a:rPr sz="3200" dirty="0"/>
              <a:t> </a:t>
            </a:r>
            <a:r>
              <a:rPr sz="3200" dirty="0" err="1"/>
              <a:t>emoción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El amor de Cristo es </a:t>
            </a:r>
            <a:r>
              <a:rPr sz="3200" dirty="0" err="1"/>
              <a:t>el</a:t>
            </a:r>
            <a:r>
              <a:rPr sz="3200" dirty="0"/>
              <a:t> motor del </a:t>
            </a:r>
            <a:r>
              <a:rPr sz="3200" dirty="0" err="1"/>
              <a:t>verdadero</a:t>
            </a:r>
            <a:r>
              <a:rPr sz="3200" dirty="0"/>
              <a:t> </a:t>
            </a:r>
            <a:r>
              <a:rPr sz="3200" dirty="0" err="1"/>
              <a:t>evangelismo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  </a:t>
            </a:r>
            <a:endParaRPr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0589" y="709218"/>
            <a:ext cx="986654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</a:defRPr>
            </a:pPr>
            <a:r>
              <a:rPr sz="3200" dirty="0"/>
              <a:t>II. EL EVANGELISMO: IDENTIDAD Y MISIÓN DE LA IGLESIA</a:t>
            </a:r>
            <a:br>
              <a:rPr dirty="0"/>
            </a:br>
            <a:endParaRPr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277" y="2274838"/>
            <a:ext cx="981493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La </a:t>
            </a:r>
            <a:r>
              <a:rPr sz="3200" dirty="0" err="1"/>
              <a:t>iglesia</a:t>
            </a:r>
            <a:r>
              <a:rPr sz="3200" dirty="0"/>
              <a:t> no solo se </a:t>
            </a:r>
            <a:r>
              <a:rPr sz="3200" dirty="0" err="1"/>
              <a:t>reúne</a:t>
            </a:r>
            <a:r>
              <a:rPr sz="3200" dirty="0"/>
              <a:t>, también es </a:t>
            </a:r>
            <a:r>
              <a:rPr sz="3200" dirty="0" err="1"/>
              <a:t>enviada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No </a:t>
            </a:r>
            <a:r>
              <a:rPr sz="3200" dirty="0" err="1"/>
              <a:t>somos</a:t>
            </a:r>
            <a:r>
              <a:rPr sz="3200" dirty="0"/>
              <a:t> solo </a:t>
            </a:r>
            <a:r>
              <a:rPr sz="3200" dirty="0" err="1"/>
              <a:t>creyentes</a:t>
            </a:r>
            <a:r>
              <a:rPr sz="3200" dirty="0"/>
              <a:t>, </a:t>
            </a:r>
            <a:r>
              <a:rPr sz="3200" dirty="0" err="1"/>
              <a:t>somos</a:t>
            </a:r>
            <a:r>
              <a:rPr sz="3200" dirty="0"/>
              <a:t> </a:t>
            </a:r>
            <a:r>
              <a:rPr sz="3200" dirty="0" err="1"/>
              <a:t>enviados</a:t>
            </a:r>
            <a:r>
              <a:rPr sz="3200" dirty="0"/>
              <a:t> a </a:t>
            </a:r>
            <a:r>
              <a:rPr sz="3200" dirty="0" err="1"/>
              <a:t>evangelizar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El Espíritu Santo es </a:t>
            </a:r>
            <a:r>
              <a:rPr sz="3200" dirty="0" err="1"/>
              <a:t>el</a:t>
            </a:r>
            <a:r>
              <a:rPr sz="3200" dirty="0"/>
              <a:t> </a:t>
            </a:r>
            <a:r>
              <a:rPr sz="3200" dirty="0" err="1"/>
              <a:t>poder</a:t>
            </a:r>
            <a:r>
              <a:rPr sz="3200" dirty="0"/>
              <a:t> y </a:t>
            </a:r>
            <a:r>
              <a:rPr sz="3200" dirty="0" err="1"/>
              <a:t>respaldo</a:t>
            </a:r>
            <a:r>
              <a:rPr sz="3200" dirty="0"/>
              <a:t> del </a:t>
            </a:r>
            <a:r>
              <a:rPr sz="3200" dirty="0" err="1"/>
              <a:t>evangelismo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  </a:t>
            </a:r>
            <a:endParaRPr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1312" y="876485"/>
            <a:ext cx="980845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</a:defRPr>
            </a:pPr>
            <a:r>
              <a:rPr sz="3200" dirty="0"/>
              <a:t>III. EL EVANGELISMO: URGENCIA DE ALCANZAR A TODOS</a:t>
            </a:r>
            <a:br>
              <a:rPr dirty="0"/>
            </a:br>
            <a:endParaRPr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116" y="2430955"/>
            <a:ext cx="9743693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El </a:t>
            </a:r>
            <a:r>
              <a:rPr sz="3200" dirty="0" err="1"/>
              <a:t>evangelio</a:t>
            </a:r>
            <a:r>
              <a:rPr sz="3200" dirty="0"/>
              <a:t> es para </a:t>
            </a:r>
            <a:r>
              <a:rPr sz="3200" dirty="0" err="1"/>
              <a:t>toda</a:t>
            </a:r>
            <a:r>
              <a:rPr sz="3200" dirty="0"/>
              <a:t> </a:t>
            </a:r>
            <a:r>
              <a:rPr sz="3200" dirty="0" err="1"/>
              <a:t>criatura</a:t>
            </a:r>
            <a:r>
              <a:rPr sz="3200" dirty="0"/>
              <a:t>, sin </a:t>
            </a:r>
            <a:r>
              <a:rPr sz="3200" dirty="0" err="1"/>
              <a:t>distinción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>
                <a:solidFill>
                  <a:srgbClr val="FFC000"/>
                </a:solidFill>
              </a:rPr>
              <a:t>  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El </a:t>
            </a:r>
            <a:r>
              <a:rPr sz="3200" dirty="0" err="1"/>
              <a:t>tiempo</a:t>
            </a:r>
            <a:r>
              <a:rPr sz="3200" dirty="0"/>
              <a:t> </a:t>
            </a:r>
            <a:r>
              <a:rPr sz="3200" dirty="0" err="1"/>
              <a:t>presente</a:t>
            </a:r>
            <a:r>
              <a:rPr sz="3200" dirty="0"/>
              <a:t> </a:t>
            </a:r>
            <a:r>
              <a:rPr sz="3200" dirty="0" err="1"/>
              <a:t>exige</a:t>
            </a:r>
            <a:r>
              <a:rPr sz="3200" dirty="0"/>
              <a:t> </a:t>
            </a:r>
            <a:r>
              <a:rPr sz="3200" dirty="0" err="1"/>
              <a:t>urgencia</a:t>
            </a:r>
            <a:r>
              <a:rPr sz="3200" dirty="0"/>
              <a:t> para </a:t>
            </a:r>
            <a:r>
              <a:rPr sz="3200" dirty="0" err="1"/>
              <a:t>evangelizar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No </a:t>
            </a:r>
            <a:r>
              <a:rPr sz="3200" dirty="0" err="1"/>
              <a:t>podemos</a:t>
            </a:r>
            <a:r>
              <a:rPr sz="3200" dirty="0"/>
              <a:t> </a:t>
            </a:r>
            <a:r>
              <a:rPr sz="3200" dirty="0" err="1"/>
              <a:t>postergar</a:t>
            </a:r>
            <a:r>
              <a:rPr sz="3200" dirty="0"/>
              <a:t> la </a:t>
            </a:r>
            <a:r>
              <a:rPr sz="3200" dirty="0" err="1"/>
              <a:t>misión</a:t>
            </a:r>
            <a:r>
              <a:rPr sz="3200" dirty="0"/>
              <a:t> de </a:t>
            </a:r>
            <a:r>
              <a:rPr sz="3200" dirty="0" err="1"/>
              <a:t>alcanzar</a:t>
            </a:r>
            <a:r>
              <a:rPr sz="3200" dirty="0"/>
              <a:t> al </a:t>
            </a:r>
            <a:r>
              <a:rPr sz="3200" dirty="0" err="1"/>
              <a:t>perdido</a:t>
            </a:r>
            <a:r>
              <a:rPr sz="32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4696" y="1211023"/>
            <a:ext cx="244791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</a:defRPr>
            </a:pPr>
            <a:r>
              <a:rPr sz="3200" dirty="0"/>
              <a:t>CONCLUSIÓN</a:t>
            </a:r>
            <a:br>
              <a:rPr dirty="0"/>
            </a:br>
            <a:endParaRPr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4336" y="2196779"/>
            <a:ext cx="102390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El </a:t>
            </a:r>
            <a:r>
              <a:rPr sz="3200" dirty="0" err="1"/>
              <a:t>evangelismo</a:t>
            </a:r>
            <a:r>
              <a:rPr sz="3200" dirty="0"/>
              <a:t> es </a:t>
            </a:r>
            <a:r>
              <a:rPr sz="3200" dirty="0" err="1"/>
              <a:t>el</a:t>
            </a:r>
            <a:r>
              <a:rPr sz="3200" dirty="0"/>
              <a:t> </a:t>
            </a:r>
            <a:r>
              <a:rPr sz="3200" dirty="0" err="1"/>
              <a:t>latido</a:t>
            </a:r>
            <a:r>
              <a:rPr sz="3200" dirty="0"/>
              <a:t> del </a:t>
            </a:r>
            <a:r>
              <a:rPr sz="3200" dirty="0" err="1"/>
              <a:t>corazón</a:t>
            </a:r>
            <a:r>
              <a:rPr sz="3200" dirty="0"/>
              <a:t> de Dios.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La </a:t>
            </a:r>
            <a:r>
              <a:rPr sz="3200" dirty="0" err="1"/>
              <a:t>iglesia</a:t>
            </a:r>
            <a:r>
              <a:rPr sz="3200" dirty="0"/>
              <a:t> ha </a:t>
            </a:r>
            <a:r>
              <a:rPr sz="3200" dirty="0" err="1"/>
              <a:t>sido</a:t>
            </a:r>
            <a:r>
              <a:rPr sz="3200" dirty="0"/>
              <a:t> </a:t>
            </a:r>
            <a:r>
              <a:rPr sz="3200" dirty="0" err="1"/>
              <a:t>llamada</a:t>
            </a:r>
            <a:r>
              <a:rPr sz="3200" dirty="0"/>
              <a:t> a </a:t>
            </a:r>
            <a:r>
              <a:rPr sz="3200" dirty="0" err="1"/>
              <a:t>salir</a:t>
            </a:r>
            <a:r>
              <a:rPr sz="3200" dirty="0"/>
              <a:t> y </a:t>
            </a:r>
            <a:r>
              <a:rPr sz="3200" dirty="0" err="1"/>
              <a:t>anunciar</a:t>
            </a:r>
            <a:r>
              <a:rPr sz="3200" dirty="0"/>
              <a:t> a Cristo.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</a:t>
            </a:r>
            <a:r>
              <a:rPr sz="3200" dirty="0" err="1"/>
              <a:t>Evangelizamos</a:t>
            </a:r>
            <a:r>
              <a:rPr sz="3200" dirty="0"/>
              <a:t> con la </a:t>
            </a:r>
            <a:r>
              <a:rPr sz="3200" dirty="0" err="1"/>
              <a:t>autoridad</a:t>
            </a:r>
            <a:r>
              <a:rPr sz="3200" dirty="0"/>
              <a:t> de Cristo, </a:t>
            </a:r>
            <a:r>
              <a:rPr sz="3200" dirty="0" err="1"/>
              <a:t>el</a:t>
            </a:r>
            <a:r>
              <a:rPr sz="3200" dirty="0"/>
              <a:t> amor de Dios y </a:t>
            </a:r>
            <a:r>
              <a:rPr sz="3200" dirty="0" err="1"/>
              <a:t>el</a:t>
            </a:r>
            <a:r>
              <a:rPr sz="3200" dirty="0"/>
              <a:t> </a:t>
            </a:r>
            <a:r>
              <a:rPr sz="3200" dirty="0" err="1"/>
              <a:t>poder</a:t>
            </a:r>
            <a:r>
              <a:rPr sz="3200" dirty="0"/>
              <a:t> del Espíritu Santo.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212</Words>
  <Application>Microsoft Macintosh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Alex Tarin</cp:lastModifiedBy>
  <cp:revision>4</cp:revision>
  <dcterms:created xsi:type="dcterms:W3CDTF">2013-01-27T09:14:16Z</dcterms:created>
  <dcterms:modified xsi:type="dcterms:W3CDTF">2026-06-06T07:38:39Z</dcterms:modified>
  <cp:category/>
</cp:coreProperties>
</file>