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media/image1.jpeg" ContentType="image/jpeg"/>
  <Override PartName="/ppt/media/image2.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Lst>
  <p:sldSz cx="9144000" cy="51435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400" u="none" kumimoji="0" normalizeH="0">
        <a:ln>
          <a:noFill/>
        </a:ln>
        <a:solidFill>
          <a:srgbClr val="000000"/>
        </a:solidFill>
        <a:effectLst/>
        <a:uFillTx/>
        <a:latin typeface="+mn-lt"/>
        <a:ea typeface="+mn-ea"/>
        <a:cs typeface="+mn-cs"/>
        <a:sym typeface="Arial"/>
      </a:defRPr>
    </a:lvl1pPr>
    <a:lvl2pPr marL="0" marR="0" indent="0" algn="l" defTabSz="914400" rtl="0" fontAlgn="auto" latinLnBrk="0" hangingPunct="0">
      <a:lnSpc>
        <a:spcPct val="100000"/>
      </a:lnSpc>
      <a:spcBef>
        <a:spcPts val="0"/>
      </a:spcBef>
      <a:spcAft>
        <a:spcPts val="0"/>
      </a:spcAft>
      <a:buClrTx/>
      <a:buSzTx/>
      <a:buFontTx/>
      <a:buNone/>
      <a:tabLst/>
      <a:defRPr b="0" baseline="0" cap="none" i="0" spc="0" strike="noStrike" sz="1400" u="none" kumimoji="0" normalizeH="0">
        <a:ln>
          <a:noFill/>
        </a:ln>
        <a:solidFill>
          <a:srgbClr val="000000"/>
        </a:solidFill>
        <a:effectLst/>
        <a:uFillTx/>
        <a:latin typeface="+mn-lt"/>
        <a:ea typeface="+mn-ea"/>
        <a:cs typeface="+mn-cs"/>
        <a:sym typeface="Arial"/>
      </a:defRPr>
    </a:lvl2pPr>
    <a:lvl3pPr marL="0" marR="0" indent="0" algn="l" defTabSz="914400" rtl="0" fontAlgn="auto" latinLnBrk="0" hangingPunct="0">
      <a:lnSpc>
        <a:spcPct val="100000"/>
      </a:lnSpc>
      <a:spcBef>
        <a:spcPts val="0"/>
      </a:spcBef>
      <a:spcAft>
        <a:spcPts val="0"/>
      </a:spcAft>
      <a:buClrTx/>
      <a:buSzTx/>
      <a:buFontTx/>
      <a:buNone/>
      <a:tabLst/>
      <a:defRPr b="0" baseline="0" cap="none" i="0" spc="0" strike="noStrike" sz="1400" u="none" kumimoji="0" normalizeH="0">
        <a:ln>
          <a:noFill/>
        </a:ln>
        <a:solidFill>
          <a:srgbClr val="000000"/>
        </a:solidFill>
        <a:effectLst/>
        <a:uFillTx/>
        <a:latin typeface="+mn-lt"/>
        <a:ea typeface="+mn-ea"/>
        <a:cs typeface="+mn-cs"/>
        <a:sym typeface="Arial"/>
      </a:defRPr>
    </a:lvl3pPr>
    <a:lvl4pPr marL="0" marR="0" indent="0" algn="l" defTabSz="914400" rtl="0" fontAlgn="auto" latinLnBrk="0" hangingPunct="0">
      <a:lnSpc>
        <a:spcPct val="100000"/>
      </a:lnSpc>
      <a:spcBef>
        <a:spcPts val="0"/>
      </a:spcBef>
      <a:spcAft>
        <a:spcPts val="0"/>
      </a:spcAft>
      <a:buClrTx/>
      <a:buSzTx/>
      <a:buFontTx/>
      <a:buNone/>
      <a:tabLst/>
      <a:defRPr b="0" baseline="0" cap="none" i="0" spc="0" strike="noStrike" sz="1400" u="none" kumimoji="0" normalizeH="0">
        <a:ln>
          <a:noFill/>
        </a:ln>
        <a:solidFill>
          <a:srgbClr val="000000"/>
        </a:solidFill>
        <a:effectLst/>
        <a:uFillTx/>
        <a:latin typeface="+mn-lt"/>
        <a:ea typeface="+mn-ea"/>
        <a:cs typeface="+mn-cs"/>
        <a:sym typeface="Arial"/>
      </a:defRPr>
    </a:lvl4pPr>
    <a:lvl5pPr marL="0" marR="0" indent="0" algn="l" defTabSz="914400" rtl="0" fontAlgn="auto" latinLnBrk="0" hangingPunct="0">
      <a:lnSpc>
        <a:spcPct val="100000"/>
      </a:lnSpc>
      <a:spcBef>
        <a:spcPts val="0"/>
      </a:spcBef>
      <a:spcAft>
        <a:spcPts val="0"/>
      </a:spcAft>
      <a:buClrTx/>
      <a:buSzTx/>
      <a:buFontTx/>
      <a:buNone/>
      <a:tabLst/>
      <a:defRPr b="0" baseline="0" cap="none" i="0" spc="0" strike="noStrike" sz="1400" u="none" kumimoji="0" normalizeH="0">
        <a:ln>
          <a:noFill/>
        </a:ln>
        <a:solidFill>
          <a:srgbClr val="000000"/>
        </a:solidFill>
        <a:effectLst/>
        <a:uFillTx/>
        <a:latin typeface="+mn-lt"/>
        <a:ea typeface="+mn-ea"/>
        <a:cs typeface="+mn-cs"/>
        <a:sym typeface="Arial"/>
      </a:defRPr>
    </a:lvl5pPr>
    <a:lvl6pPr marL="0" marR="0" indent="0" algn="l" defTabSz="914400" rtl="0" fontAlgn="auto" latinLnBrk="0" hangingPunct="0">
      <a:lnSpc>
        <a:spcPct val="100000"/>
      </a:lnSpc>
      <a:spcBef>
        <a:spcPts val="0"/>
      </a:spcBef>
      <a:spcAft>
        <a:spcPts val="0"/>
      </a:spcAft>
      <a:buClrTx/>
      <a:buSzTx/>
      <a:buFontTx/>
      <a:buNone/>
      <a:tabLst/>
      <a:defRPr b="0" baseline="0" cap="none" i="0" spc="0" strike="noStrike" sz="1400" u="none" kumimoji="0" normalizeH="0">
        <a:ln>
          <a:noFill/>
        </a:ln>
        <a:solidFill>
          <a:srgbClr val="000000"/>
        </a:solidFill>
        <a:effectLst/>
        <a:uFillTx/>
        <a:latin typeface="+mn-lt"/>
        <a:ea typeface="+mn-ea"/>
        <a:cs typeface="+mn-cs"/>
        <a:sym typeface="Arial"/>
      </a:defRPr>
    </a:lvl6pPr>
    <a:lvl7pPr marL="0" marR="0" indent="0" algn="l" defTabSz="914400" rtl="0" fontAlgn="auto" latinLnBrk="0" hangingPunct="0">
      <a:lnSpc>
        <a:spcPct val="100000"/>
      </a:lnSpc>
      <a:spcBef>
        <a:spcPts val="0"/>
      </a:spcBef>
      <a:spcAft>
        <a:spcPts val="0"/>
      </a:spcAft>
      <a:buClrTx/>
      <a:buSzTx/>
      <a:buFontTx/>
      <a:buNone/>
      <a:tabLst/>
      <a:defRPr b="0" baseline="0" cap="none" i="0" spc="0" strike="noStrike" sz="1400" u="none" kumimoji="0" normalizeH="0">
        <a:ln>
          <a:noFill/>
        </a:ln>
        <a:solidFill>
          <a:srgbClr val="000000"/>
        </a:solidFill>
        <a:effectLst/>
        <a:uFillTx/>
        <a:latin typeface="+mn-lt"/>
        <a:ea typeface="+mn-ea"/>
        <a:cs typeface="+mn-cs"/>
        <a:sym typeface="Arial"/>
      </a:defRPr>
    </a:lvl7pPr>
    <a:lvl8pPr marL="0" marR="0" indent="0" algn="l" defTabSz="914400" rtl="0" fontAlgn="auto" latinLnBrk="0" hangingPunct="0">
      <a:lnSpc>
        <a:spcPct val="100000"/>
      </a:lnSpc>
      <a:spcBef>
        <a:spcPts val="0"/>
      </a:spcBef>
      <a:spcAft>
        <a:spcPts val="0"/>
      </a:spcAft>
      <a:buClrTx/>
      <a:buSzTx/>
      <a:buFontTx/>
      <a:buNone/>
      <a:tabLst/>
      <a:defRPr b="0" baseline="0" cap="none" i="0" spc="0" strike="noStrike" sz="1400" u="none" kumimoji="0" normalizeH="0">
        <a:ln>
          <a:noFill/>
        </a:ln>
        <a:solidFill>
          <a:srgbClr val="000000"/>
        </a:solidFill>
        <a:effectLst/>
        <a:uFillTx/>
        <a:latin typeface="+mn-lt"/>
        <a:ea typeface="+mn-ea"/>
        <a:cs typeface="+mn-cs"/>
        <a:sym typeface="Arial"/>
      </a:defRPr>
    </a:lvl8pPr>
    <a:lvl9pPr marL="0" marR="0" indent="0" algn="l" defTabSz="914400" rtl="0" fontAlgn="auto" latinLnBrk="0" hangingPunct="0">
      <a:lnSpc>
        <a:spcPct val="100000"/>
      </a:lnSpc>
      <a:spcBef>
        <a:spcPts val="0"/>
      </a:spcBef>
      <a:spcAft>
        <a:spcPts val="0"/>
      </a:spcAft>
      <a:buClrTx/>
      <a:buSzTx/>
      <a:buFontTx/>
      <a:buNone/>
      <a:tabLst/>
      <a:defRPr b="0" baseline="0" cap="none" i="0" spc="0" strike="noStrike" sz="1400" u="none" kumimoji="0" normalizeH="0">
        <a:ln>
          <a:noFill/>
        </a:ln>
        <a:solidFill>
          <a:srgbClr val="000000"/>
        </a:solidFill>
        <a:effectLst/>
        <a:uFillTx/>
        <a:latin typeface="+mn-lt"/>
        <a:ea typeface="+mn-ea"/>
        <a:cs typeface="+mn-cs"/>
        <a:sym typeface="Arial"/>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DD8FB"/>
          </a:solidFill>
        </a:fill>
      </a:tcStyle>
    </a:wholeTbl>
    <a:band2H>
      <a:tcTxStyle b="def" i="def"/>
      <a:tcStyle>
        <a:tcBdr/>
        <a:fill>
          <a:solidFill>
            <a:srgbClr val="E8EDFD"/>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5DBDE"/>
          </a:solidFill>
        </a:fill>
      </a:tcStyle>
    </a:wholeTbl>
    <a:band2H>
      <a:tcTxStyle b="def" i="def"/>
      <a:tcStyle>
        <a:tcBdr/>
        <a:fill>
          <a:solidFill>
            <a:srgbClr val="EBEEEF"/>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8FFCD"/>
          </a:solidFill>
        </a:fill>
      </a:tcStyle>
    </a:wholeTbl>
    <a:band2H>
      <a:tcTxStyle b="def" i="def"/>
      <a:tcStyle>
        <a:tcBdr/>
        <a:fill>
          <a:solidFill>
            <a:srgbClr val="FCFF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06" name="Shape 106"/>
          <p:cNvSpPr/>
          <p:nvPr>
            <p:ph type="sldImg"/>
          </p:nvPr>
        </p:nvSpPr>
        <p:spPr>
          <a:xfrm>
            <a:off x="1143000" y="685800"/>
            <a:ext cx="4572000" cy="3429000"/>
          </a:xfrm>
          <a:prstGeom prst="rect">
            <a:avLst/>
          </a:prstGeom>
        </p:spPr>
        <p:txBody>
          <a:bodyPr/>
          <a:lstStyle/>
          <a:p>
            <a:pPr/>
          </a:p>
        </p:txBody>
      </p:sp>
      <p:sp>
        <p:nvSpPr>
          <p:cNvPr id="107" name="Shape 107"/>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defRPr sz="1400">
        <a:latin typeface="+mn-lt"/>
        <a:ea typeface="+mn-ea"/>
        <a:cs typeface="+mn-cs"/>
        <a:sym typeface="Arial"/>
      </a:defRPr>
    </a:lvl1pPr>
    <a:lvl2pPr indent="228600" latinLnBrk="0">
      <a:defRPr sz="1400">
        <a:latin typeface="+mn-lt"/>
        <a:ea typeface="+mn-ea"/>
        <a:cs typeface="+mn-cs"/>
        <a:sym typeface="Arial"/>
      </a:defRPr>
    </a:lvl2pPr>
    <a:lvl3pPr indent="457200" latinLnBrk="0">
      <a:defRPr sz="1400">
        <a:latin typeface="+mn-lt"/>
        <a:ea typeface="+mn-ea"/>
        <a:cs typeface="+mn-cs"/>
        <a:sym typeface="Arial"/>
      </a:defRPr>
    </a:lvl3pPr>
    <a:lvl4pPr indent="685800" latinLnBrk="0">
      <a:defRPr sz="1400">
        <a:latin typeface="+mn-lt"/>
        <a:ea typeface="+mn-ea"/>
        <a:cs typeface="+mn-cs"/>
        <a:sym typeface="Arial"/>
      </a:defRPr>
    </a:lvl4pPr>
    <a:lvl5pPr indent="914400" latinLnBrk="0">
      <a:defRPr sz="1400">
        <a:latin typeface="+mn-lt"/>
        <a:ea typeface="+mn-ea"/>
        <a:cs typeface="+mn-cs"/>
        <a:sym typeface="Arial"/>
      </a:defRPr>
    </a:lvl5pPr>
    <a:lvl6pPr indent="1143000" latinLnBrk="0">
      <a:defRPr sz="1400">
        <a:latin typeface="+mn-lt"/>
        <a:ea typeface="+mn-ea"/>
        <a:cs typeface="+mn-cs"/>
        <a:sym typeface="Arial"/>
      </a:defRPr>
    </a:lvl6pPr>
    <a:lvl7pPr indent="1371600" latinLnBrk="0">
      <a:defRPr sz="1400">
        <a:latin typeface="+mn-lt"/>
        <a:ea typeface="+mn-ea"/>
        <a:cs typeface="+mn-cs"/>
        <a:sym typeface="Arial"/>
      </a:defRPr>
    </a:lvl7pPr>
    <a:lvl8pPr indent="1600200" latinLnBrk="0">
      <a:defRPr sz="1400">
        <a:latin typeface="+mn-lt"/>
        <a:ea typeface="+mn-ea"/>
        <a:cs typeface="+mn-cs"/>
        <a:sym typeface="Arial"/>
      </a:defRPr>
    </a:lvl8pPr>
    <a:lvl9pPr indent="1828800" latinLnBrk="0">
      <a:defRPr sz="1400">
        <a:latin typeface="+mn-lt"/>
        <a:ea typeface="+mn-ea"/>
        <a:cs typeface="+mn-cs"/>
        <a:sym typeface="Arial"/>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LE">
    <p:spTree>
      <p:nvGrpSpPr>
        <p:cNvPr id="1" name=""/>
        <p:cNvGrpSpPr/>
        <p:nvPr/>
      </p:nvGrpSpPr>
      <p:grpSpPr>
        <a:xfrm>
          <a:off x="0" y="0"/>
          <a:ext cx="0" cy="0"/>
          <a:chOff x="0" y="0"/>
          <a:chExt cx="0" cy="0"/>
        </a:xfrm>
      </p:grpSpPr>
      <p:sp>
        <p:nvSpPr>
          <p:cNvPr id="11" name="Title Text"/>
          <p:cNvSpPr txBox="1"/>
          <p:nvPr>
            <p:ph type="title"/>
          </p:nvPr>
        </p:nvSpPr>
        <p:spPr>
          <a:xfrm>
            <a:off x="311708" y="744574"/>
            <a:ext cx="8520601" cy="2052601"/>
          </a:xfrm>
          <a:prstGeom prst="rect">
            <a:avLst/>
          </a:prstGeom>
        </p:spPr>
        <p:txBody>
          <a:bodyPr anchor="b"/>
          <a:lstStyle>
            <a:lvl1pPr algn="ctr">
              <a:defRPr sz="5200"/>
            </a:lvl1pPr>
          </a:lstStyle>
          <a:p>
            <a:pPr/>
            <a:r>
              <a:t>Title Text</a:t>
            </a:r>
          </a:p>
        </p:txBody>
      </p:sp>
      <p:sp>
        <p:nvSpPr>
          <p:cNvPr id="12" name="Body Level One…"/>
          <p:cNvSpPr txBox="1"/>
          <p:nvPr>
            <p:ph type="body" sz="quarter" idx="1"/>
          </p:nvPr>
        </p:nvSpPr>
        <p:spPr>
          <a:xfrm>
            <a:off x="311699" y="2834125"/>
            <a:ext cx="8520602" cy="792601"/>
          </a:xfrm>
          <a:prstGeom prst="rect">
            <a:avLst/>
          </a:prstGeom>
        </p:spPr>
        <p:txBody>
          <a:bodyPr/>
          <a:lstStyle>
            <a:lvl1pPr marL="342900" indent="-228600" algn="ctr">
              <a:lnSpc>
                <a:spcPct val="100000"/>
              </a:lnSpc>
              <a:buClrTx/>
              <a:buSzTx/>
              <a:buFontTx/>
              <a:buNone/>
              <a:defRPr sz="2800"/>
            </a:lvl1pPr>
            <a:lvl2pPr marL="342900" indent="254000" algn="ctr">
              <a:lnSpc>
                <a:spcPct val="100000"/>
              </a:lnSpc>
              <a:buClrTx/>
              <a:buSzTx/>
              <a:buFontTx/>
              <a:buNone/>
              <a:defRPr sz="2800"/>
            </a:lvl2pPr>
            <a:lvl3pPr marL="342900" indent="711200" algn="ctr">
              <a:lnSpc>
                <a:spcPct val="100000"/>
              </a:lnSpc>
              <a:buClrTx/>
              <a:buSzTx/>
              <a:buFontTx/>
              <a:buNone/>
              <a:defRPr sz="2800"/>
            </a:lvl3pPr>
            <a:lvl4pPr marL="342900" indent="1168400" algn="ctr">
              <a:lnSpc>
                <a:spcPct val="100000"/>
              </a:lnSpc>
              <a:buClrTx/>
              <a:buSzTx/>
              <a:buFontTx/>
              <a:buNone/>
              <a:defRPr sz="2800"/>
            </a:lvl4pPr>
            <a:lvl5pPr marL="342900" indent="1625600" algn="ctr">
              <a:lnSpc>
                <a:spcPct val="100000"/>
              </a:lnSpc>
              <a:buClrTx/>
              <a:buSzTx/>
              <a:buFontTx/>
              <a:buNone/>
              <a:defRPr sz="2800"/>
            </a:lvl5pPr>
          </a:lstStyle>
          <a:p>
            <a:pPr/>
            <a:r>
              <a:t>Body Level One</a:t>
            </a:r>
          </a:p>
          <a:p>
            <a:pPr lvl="1"/>
            <a:r>
              <a:t>Body Level Two</a:t>
            </a:r>
          </a:p>
          <a:p>
            <a:pPr lvl="2"/>
            <a:r>
              <a:t>Body Level Three</a:t>
            </a:r>
          </a:p>
          <a:p>
            <a:pPr lvl="3"/>
            <a:r>
              <a:t>Body Level Four</a:t>
            </a:r>
          </a:p>
          <a:p>
            <a:pPr lvl="4"/>
            <a:r>
              <a:t>Body Level Five</a:t>
            </a:r>
          </a:p>
        </p:txBody>
      </p:sp>
      <p:sp>
        <p:nvSpPr>
          <p:cNvPr id="1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IG_NUMBER">
    <p:spTree>
      <p:nvGrpSpPr>
        <p:cNvPr id="1" name=""/>
        <p:cNvGrpSpPr/>
        <p:nvPr/>
      </p:nvGrpSpPr>
      <p:grpSpPr>
        <a:xfrm>
          <a:off x="0" y="0"/>
          <a:ext cx="0" cy="0"/>
          <a:chOff x="0" y="0"/>
          <a:chExt cx="0" cy="0"/>
        </a:xfrm>
      </p:grpSpPr>
      <p:sp>
        <p:nvSpPr>
          <p:cNvPr id="91" name="xx%"/>
          <p:cNvSpPr txBox="1"/>
          <p:nvPr>
            <p:ph type="title" hasCustomPrompt="1"/>
          </p:nvPr>
        </p:nvSpPr>
        <p:spPr>
          <a:xfrm>
            <a:off x="311699" y="1106125"/>
            <a:ext cx="8520602" cy="1963500"/>
          </a:xfrm>
          <a:prstGeom prst="rect">
            <a:avLst/>
          </a:prstGeom>
        </p:spPr>
        <p:txBody>
          <a:bodyPr anchor="b"/>
          <a:lstStyle>
            <a:lvl1pPr algn="ctr">
              <a:defRPr sz="12000"/>
            </a:lvl1pPr>
          </a:lstStyle>
          <a:p>
            <a:pPr/>
            <a:r>
              <a:t>xx%</a:t>
            </a:r>
          </a:p>
        </p:txBody>
      </p:sp>
      <p:sp>
        <p:nvSpPr>
          <p:cNvPr id="92" name="Body Level One…"/>
          <p:cNvSpPr txBox="1"/>
          <p:nvPr>
            <p:ph type="body" sz="half" idx="1"/>
          </p:nvPr>
        </p:nvSpPr>
        <p:spPr>
          <a:xfrm>
            <a:off x="311699" y="3152225"/>
            <a:ext cx="8520602" cy="1300800"/>
          </a:xfrm>
          <a:prstGeom prst="rect">
            <a:avLst/>
          </a:prstGeom>
        </p:spPr>
        <p:txBody>
          <a:bodyPr/>
          <a:lstStyle>
            <a:lvl1pPr algn="ctr"/>
            <a:lvl2pPr algn="ctr"/>
            <a:lvl3pPr algn="ctr"/>
            <a:lvl4pPr algn="ctr"/>
            <a:lvl5pPr algn="ctr"/>
          </a:lstStyle>
          <a:p>
            <a:pPr/>
            <a:r>
              <a:t>Body Level One</a:t>
            </a:r>
          </a:p>
          <a:p>
            <a:pPr lvl="1"/>
            <a:r>
              <a:t>Body Level Two</a:t>
            </a:r>
          </a:p>
          <a:p>
            <a:pPr lvl="2"/>
            <a:r>
              <a:t>Body Level Three</a:t>
            </a:r>
          </a:p>
          <a:p>
            <a:pPr lvl="3"/>
            <a:r>
              <a:t>Body Level Four</a:t>
            </a:r>
          </a:p>
          <a:p>
            <a:pPr lvl="4"/>
            <a:r>
              <a:t>Body Level Five</a:t>
            </a:r>
          </a:p>
        </p:txBody>
      </p:sp>
      <p:sp>
        <p:nvSpPr>
          <p:cNvPr id="9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spTree>
      <p:nvGrpSpPr>
        <p:cNvPr id="1" name=""/>
        <p:cNvGrpSpPr/>
        <p:nvPr/>
      </p:nvGrpSpPr>
      <p:grpSpPr>
        <a:xfrm>
          <a:off x="0" y="0"/>
          <a:ext cx="0" cy="0"/>
          <a:chOff x="0" y="0"/>
          <a:chExt cx="0" cy="0"/>
        </a:xfrm>
      </p:grpSpPr>
      <p:sp>
        <p:nvSpPr>
          <p:cNvPr id="10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_AND_BODY">
    <p:spTree>
      <p:nvGrpSpPr>
        <p:cNvPr id="1" name=""/>
        <p:cNvGrpSpPr/>
        <p:nvPr/>
      </p:nvGrpSpPr>
      <p:grpSpPr>
        <a:xfrm>
          <a:off x="0" y="0"/>
          <a:ext cx="0" cy="0"/>
          <a:chOff x="0" y="0"/>
          <a:chExt cx="0" cy="0"/>
        </a:xfrm>
      </p:grpSpPr>
      <p:sp>
        <p:nvSpPr>
          <p:cNvPr id="20" name="Title Text"/>
          <p:cNvSpPr txBox="1"/>
          <p:nvPr>
            <p:ph type="title"/>
          </p:nvPr>
        </p:nvSpPr>
        <p:spPr>
          <a:prstGeom prst="rect">
            <a:avLst/>
          </a:prstGeom>
        </p:spPr>
        <p:txBody>
          <a:bodyPr/>
          <a:lstStyle/>
          <a:p>
            <a:pPr/>
            <a:r>
              <a:t>Title Text</a:t>
            </a:r>
          </a:p>
        </p:txBody>
      </p:sp>
      <p:sp>
        <p:nvSpPr>
          <p:cNvPr id="21"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2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ECTION_HEADER">
    <p:spTree>
      <p:nvGrpSpPr>
        <p:cNvPr id="1" name=""/>
        <p:cNvGrpSpPr/>
        <p:nvPr/>
      </p:nvGrpSpPr>
      <p:grpSpPr>
        <a:xfrm>
          <a:off x="0" y="0"/>
          <a:ext cx="0" cy="0"/>
          <a:chOff x="0" y="0"/>
          <a:chExt cx="0" cy="0"/>
        </a:xfrm>
      </p:grpSpPr>
      <p:sp>
        <p:nvSpPr>
          <p:cNvPr id="29" name="Title Text"/>
          <p:cNvSpPr txBox="1"/>
          <p:nvPr>
            <p:ph type="title"/>
          </p:nvPr>
        </p:nvSpPr>
        <p:spPr>
          <a:xfrm>
            <a:off x="311699" y="2150849"/>
            <a:ext cx="8520602" cy="841801"/>
          </a:xfrm>
          <a:prstGeom prst="rect">
            <a:avLst/>
          </a:prstGeom>
        </p:spPr>
        <p:txBody>
          <a:bodyPr anchor="ctr"/>
          <a:lstStyle>
            <a:lvl1pPr algn="ctr">
              <a:defRPr sz="3600"/>
            </a:lvl1pPr>
          </a:lstStyle>
          <a:p>
            <a:pPr/>
            <a:r>
              <a:t>Title Text</a:t>
            </a:r>
          </a:p>
        </p:txBody>
      </p:sp>
      <p:sp>
        <p:nvSpPr>
          <p:cNvPr id="3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_AND_TWO_COLUMNS">
    <p:spTree>
      <p:nvGrpSpPr>
        <p:cNvPr id="1" name=""/>
        <p:cNvGrpSpPr/>
        <p:nvPr/>
      </p:nvGrpSpPr>
      <p:grpSpPr>
        <a:xfrm>
          <a:off x="0" y="0"/>
          <a:ext cx="0" cy="0"/>
          <a:chOff x="0" y="0"/>
          <a:chExt cx="0" cy="0"/>
        </a:xfrm>
      </p:grpSpPr>
      <p:sp>
        <p:nvSpPr>
          <p:cNvPr id="37" name="Title Text"/>
          <p:cNvSpPr txBox="1"/>
          <p:nvPr>
            <p:ph type="title"/>
          </p:nvPr>
        </p:nvSpPr>
        <p:spPr>
          <a:prstGeom prst="rect">
            <a:avLst/>
          </a:prstGeom>
        </p:spPr>
        <p:txBody>
          <a:bodyPr/>
          <a:lstStyle/>
          <a:p>
            <a:pPr/>
            <a:r>
              <a:t>Title Text</a:t>
            </a:r>
          </a:p>
        </p:txBody>
      </p:sp>
      <p:sp>
        <p:nvSpPr>
          <p:cNvPr id="38" name="Body Level One…"/>
          <p:cNvSpPr txBox="1"/>
          <p:nvPr>
            <p:ph type="body" sz="half" idx="1"/>
          </p:nvPr>
        </p:nvSpPr>
        <p:spPr>
          <a:xfrm>
            <a:off x="311699" y="1152475"/>
            <a:ext cx="3999902" cy="3416400"/>
          </a:xfrm>
          <a:prstGeom prst="rect">
            <a:avLst/>
          </a:prstGeom>
        </p:spPr>
        <p:txBody>
          <a:bodyPr/>
          <a:lstStyle>
            <a:lvl1pPr indent="-317500">
              <a:buSzPts val="1400"/>
              <a:defRPr sz="1400"/>
            </a:lvl1pPr>
            <a:lvl2pPr marL="965200" indent="-355600">
              <a:buSzPts val="1400"/>
              <a:defRPr sz="1400"/>
            </a:lvl2pPr>
            <a:lvl3pPr marL="1422400" indent="-355600">
              <a:buSzPts val="1400"/>
              <a:defRPr sz="1400"/>
            </a:lvl3pPr>
            <a:lvl4pPr marL="1879600" indent="-355600">
              <a:buSzPts val="1400"/>
              <a:defRPr sz="1400"/>
            </a:lvl4pPr>
            <a:lvl5pPr marL="2336800" indent="-355600">
              <a:buSzPts val="1400"/>
              <a:defRPr sz="1400"/>
            </a:lvl5pPr>
          </a:lstStyle>
          <a:p>
            <a:pPr/>
            <a:r>
              <a:t>Body Level One</a:t>
            </a:r>
          </a:p>
          <a:p>
            <a:pPr lvl="1"/>
            <a:r>
              <a:t>Body Level Two</a:t>
            </a:r>
          </a:p>
          <a:p>
            <a:pPr lvl="2"/>
            <a:r>
              <a:t>Body Level Three</a:t>
            </a:r>
          </a:p>
          <a:p>
            <a:pPr lvl="3"/>
            <a:r>
              <a:t>Body Level Four</a:t>
            </a:r>
          </a:p>
          <a:p>
            <a:pPr lvl="4"/>
            <a:r>
              <a:t>Body Level Five</a:t>
            </a:r>
          </a:p>
        </p:txBody>
      </p:sp>
      <p:sp>
        <p:nvSpPr>
          <p:cNvPr id="39" name="Google Shape;23;p27"/>
          <p:cNvSpPr txBox="1"/>
          <p:nvPr>
            <p:ph type="body" sz="half" idx="21"/>
          </p:nvPr>
        </p:nvSpPr>
        <p:spPr>
          <a:xfrm>
            <a:off x="4832399" y="1152475"/>
            <a:ext cx="3999902" cy="3416400"/>
          </a:xfrm>
          <a:prstGeom prst="rect">
            <a:avLst/>
          </a:prstGeom>
        </p:spPr>
        <p:txBody>
          <a:bodyPr/>
          <a:lstStyle/>
          <a:p>
            <a:pPr indent="-317500">
              <a:buSzPts val="1400"/>
              <a:defRPr sz="1400"/>
            </a:pPr>
          </a:p>
        </p:txBody>
      </p:sp>
      <p:sp>
        <p:nvSpPr>
          <p:cNvPr id="4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_ONLY">
    <p:spTree>
      <p:nvGrpSpPr>
        <p:cNvPr id="1" name=""/>
        <p:cNvGrpSpPr/>
        <p:nvPr/>
      </p:nvGrpSpPr>
      <p:grpSpPr>
        <a:xfrm>
          <a:off x="0" y="0"/>
          <a:ext cx="0" cy="0"/>
          <a:chOff x="0" y="0"/>
          <a:chExt cx="0" cy="0"/>
        </a:xfrm>
      </p:grpSpPr>
      <p:sp>
        <p:nvSpPr>
          <p:cNvPr id="47" name="Title Text"/>
          <p:cNvSpPr txBox="1"/>
          <p:nvPr>
            <p:ph type="title"/>
          </p:nvPr>
        </p:nvSpPr>
        <p:spPr>
          <a:prstGeom prst="rect">
            <a:avLst/>
          </a:prstGeom>
        </p:spPr>
        <p:txBody>
          <a:bodyPr/>
          <a:lstStyle/>
          <a:p>
            <a:pPr/>
            <a:r>
              <a:t>Title Text</a:t>
            </a:r>
          </a:p>
        </p:txBody>
      </p:sp>
      <p:sp>
        <p:nvSpPr>
          <p:cNvPr id="4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ONE_COLUMN_TEXT">
    <p:spTree>
      <p:nvGrpSpPr>
        <p:cNvPr id="1" name=""/>
        <p:cNvGrpSpPr/>
        <p:nvPr/>
      </p:nvGrpSpPr>
      <p:grpSpPr>
        <a:xfrm>
          <a:off x="0" y="0"/>
          <a:ext cx="0" cy="0"/>
          <a:chOff x="0" y="0"/>
          <a:chExt cx="0" cy="0"/>
        </a:xfrm>
      </p:grpSpPr>
      <p:sp>
        <p:nvSpPr>
          <p:cNvPr id="55" name="Title Text"/>
          <p:cNvSpPr txBox="1"/>
          <p:nvPr>
            <p:ph type="title"/>
          </p:nvPr>
        </p:nvSpPr>
        <p:spPr>
          <a:xfrm>
            <a:off x="311699" y="555600"/>
            <a:ext cx="2808001" cy="755700"/>
          </a:xfrm>
          <a:prstGeom prst="rect">
            <a:avLst/>
          </a:prstGeom>
        </p:spPr>
        <p:txBody>
          <a:bodyPr anchor="b"/>
          <a:lstStyle>
            <a:lvl1pPr>
              <a:defRPr sz="2400"/>
            </a:lvl1pPr>
          </a:lstStyle>
          <a:p>
            <a:pPr/>
            <a:r>
              <a:t>Title Text</a:t>
            </a:r>
          </a:p>
        </p:txBody>
      </p:sp>
      <p:sp>
        <p:nvSpPr>
          <p:cNvPr id="56" name="Body Level One…"/>
          <p:cNvSpPr txBox="1"/>
          <p:nvPr>
            <p:ph type="body" sz="quarter" idx="1"/>
          </p:nvPr>
        </p:nvSpPr>
        <p:spPr>
          <a:xfrm>
            <a:off x="311699" y="1389599"/>
            <a:ext cx="2808001" cy="3179401"/>
          </a:xfrm>
          <a:prstGeom prst="rect">
            <a:avLst/>
          </a:prstGeom>
        </p:spPr>
        <p:txBody>
          <a:bodyPr/>
          <a:lstStyle>
            <a:lvl1pPr indent="-304800">
              <a:buSzPts val="1200"/>
              <a:defRPr sz="1200"/>
            </a:lvl1pPr>
            <a:lvl2pPr marL="914400" indent="-304800">
              <a:buSzPts val="1200"/>
              <a:defRPr sz="1200"/>
            </a:lvl2pPr>
            <a:lvl3pPr marL="1371600" indent="-304800">
              <a:buSzPts val="1200"/>
              <a:defRPr sz="1200"/>
            </a:lvl3pPr>
            <a:lvl4pPr marL="1828800" indent="-304800">
              <a:buSzPts val="1200"/>
              <a:defRPr sz="1200"/>
            </a:lvl4pPr>
            <a:lvl5pPr marL="2286000" indent="-304800">
              <a:buSzPts val="1200"/>
              <a:defRPr sz="1200"/>
            </a:lvl5pPr>
          </a:lstStyle>
          <a:p>
            <a:pPr/>
            <a:r>
              <a:t>Body Level One</a:t>
            </a:r>
          </a:p>
          <a:p>
            <a:pPr lvl="1"/>
            <a:r>
              <a:t>Body Level Two</a:t>
            </a:r>
          </a:p>
          <a:p>
            <a:pPr lvl="2"/>
            <a:r>
              <a:t>Body Level Three</a:t>
            </a:r>
          </a:p>
          <a:p>
            <a:pPr lvl="3"/>
            <a:r>
              <a:t>Body Level Four</a:t>
            </a:r>
          </a:p>
          <a:p>
            <a:pPr lvl="4"/>
            <a:r>
              <a:t>Body Level Five</a:t>
            </a:r>
          </a:p>
        </p:txBody>
      </p:sp>
      <p:sp>
        <p:nvSpPr>
          <p:cNvPr id="57"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MAIN_POINT">
    <p:spTree>
      <p:nvGrpSpPr>
        <p:cNvPr id="1" name=""/>
        <p:cNvGrpSpPr/>
        <p:nvPr/>
      </p:nvGrpSpPr>
      <p:grpSpPr>
        <a:xfrm>
          <a:off x="0" y="0"/>
          <a:ext cx="0" cy="0"/>
          <a:chOff x="0" y="0"/>
          <a:chExt cx="0" cy="0"/>
        </a:xfrm>
      </p:grpSpPr>
      <p:sp>
        <p:nvSpPr>
          <p:cNvPr id="64" name="Title Text"/>
          <p:cNvSpPr txBox="1"/>
          <p:nvPr>
            <p:ph type="title"/>
          </p:nvPr>
        </p:nvSpPr>
        <p:spPr>
          <a:xfrm>
            <a:off x="490250" y="450149"/>
            <a:ext cx="6367801" cy="4090801"/>
          </a:xfrm>
          <a:prstGeom prst="rect">
            <a:avLst/>
          </a:prstGeom>
        </p:spPr>
        <p:txBody>
          <a:bodyPr anchor="ctr"/>
          <a:lstStyle>
            <a:lvl1pPr>
              <a:defRPr sz="4800"/>
            </a:lvl1pPr>
          </a:lstStyle>
          <a:p>
            <a:pPr/>
            <a:r>
              <a:t>Title Text</a:t>
            </a:r>
          </a:p>
        </p:txBody>
      </p:sp>
      <p:sp>
        <p:nvSpPr>
          <p:cNvPr id="6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ECTION_TITLE_AND_DESCRIPTION">
    <p:spTree>
      <p:nvGrpSpPr>
        <p:cNvPr id="1" name=""/>
        <p:cNvGrpSpPr/>
        <p:nvPr/>
      </p:nvGrpSpPr>
      <p:grpSpPr>
        <a:xfrm>
          <a:off x="0" y="0"/>
          <a:ext cx="0" cy="0"/>
          <a:chOff x="0" y="0"/>
          <a:chExt cx="0" cy="0"/>
        </a:xfrm>
      </p:grpSpPr>
      <p:sp>
        <p:nvSpPr>
          <p:cNvPr id="72" name="Google Shape;36;p31"/>
          <p:cNvSpPr/>
          <p:nvPr/>
        </p:nvSpPr>
        <p:spPr>
          <a:xfrm>
            <a:off x="4572000" y="-125"/>
            <a:ext cx="4572000" cy="5143501"/>
          </a:xfrm>
          <a:prstGeom prst="rect">
            <a:avLst/>
          </a:prstGeom>
          <a:solidFill>
            <a:srgbClr val="EEEEEE"/>
          </a:solidFill>
          <a:ln w="12700">
            <a:miter lim="400000"/>
          </a:ln>
        </p:spPr>
        <p:txBody>
          <a:bodyPr lIns="0" tIns="0" rIns="0" bIns="0" anchor="ctr"/>
          <a:lstStyle/>
          <a:p>
            <a:pPr/>
          </a:p>
        </p:txBody>
      </p:sp>
      <p:sp>
        <p:nvSpPr>
          <p:cNvPr id="73" name="Title Text"/>
          <p:cNvSpPr txBox="1"/>
          <p:nvPr>
            <p:ph type="title"/>
          </p:nvPr>
        </p:nvSpPr>
        <p:spPr>
          <a:xfrm>
            <a:off x="265500" y="1233175"/>
            <a:ext cx="4045200" cy="1482301"/>
          </a:xfrm>
          <a:prstGeom prst="rect">
            <a:avLst/>
          </a:prstGeom>
        </p:spPr>
        <p:txBody>
          <a:bodyPr anchor="b"/>
          <a:lstStyle>
            <a:lvl1pPr algn="ctr">
              <a:defRPr sz="4200"/>
            </a:lvl1pPr>
          </a:lstStyle>
          <a:p>
            <a:pPr/>
            <a:r>
              <a:t>Title Text</a:t>
            </a:r>
          </a:p>
        </p:txBody>
      </p:sp>
      <p:sp>
        <p:nvSpPr>
          <p:cNvPr id="74" name="Body Level One…"/>
          <p:cNvSpPr txBox="1"/>
          <p:nvPr>
            <p:ph type="body" sz="quarter" idx="1"/>
          </p:nvPr>
        </p:nvSpPr>
        <p:spPr>
          <a:xfrm>
            <a:off x="265500" y="2803075"/>
            <a:ext cx="4045200" cy="1235101"/>
          </a:xfrm>
          <a:prstGeom prst="rect">
            <a:avLst/>
          </a:prstGeom>
        </p:spPr>
        <p:txBody>
          <a:bodyPr/>
          <a:lstStyle>
            <a:lvl1pPr marL="342900" indent="-228600" algn="ctr">
              <a:lnSpc>
                <a:spcPct val="100000"/>
              </a:lnSpc>
              <a:buClrTx/>
              <a:buSzTx/>
              <a:buFontTx/>
              <a:buNone/>
              <a:defRPr sz="2100"/>
            </a:lvl1pPr>
            <a:lvl2pPr marL="342900" indent="254000" algn="ctr">
              <a:lnSpc>
                <a:spcPct val="100000"/>
              </a:lnSpc>
              <a:buClrTx/>
              <a:buSzTx/>
              <a:buFontTx/>
              <a:buNone/>
              <a:defRPr sz="2100"/>
            </a:lvl2pPr>
            <a:lvl3pPr marL="342900" indent="711200" algn="ctr">
              <a:lnSpc>
                <a:spcPct val="100000"/>
              </a:lnSpc>
              <a:buClrTx/>
              <a:buSzTx/>
              <a:buFontTx/>
              <a:buNone/>
              <a:defRPr sz="2100"/>
            </a:lvl3pPr>
            <a:lvl4pPr marL="342900" indent="1168400" algn="ctr">
              <a:lnSpc>
                <a:spcPct val="100000"/>
              </a:lnSpc>
              <a:buClrTx/>
              <a:buSzTx/>
              <a:buFontTx/>
              <a:buNone/>
              <a:defRPr sz="2100"/>
            </a:lvl4pPr>
            <a:lvl5pPr marL="342900" indent="1625600" algn="ctr">
              <a:lnSpc>
                <a:spcPct val="100000"/>
              </a:lnSpc>
              <a:buClrTx/>
              <a:buSzTx/>
              <a:buFontTx/>
              <a:buNone/>
              <a:defRPr sz="2100"/>
            </a:lvl5pPr>
          </a:lstStyle>
          <a:p>
            <a:pPr/>
            <a:r>
              <a:t>Body Level One</a:t>
            </a:r>
          </a:p>
          <a:p>
            <a:pPr lvl="1"/>
            <a:r>
              <a:t>Body Level Two</a:t>
            </a:r>
          </a:p>
          <a:p>
            <a:pPr lvl="2"/>
            <a:r>
              <a:t>Body Level Three</a:t>
            </a:r>
          </a:p>
          <a:p>
            <a:pPr lvl="3"/>
            <a:r>
              <a:t>Body Level Four</a:t>
            </a:r>
          </a:p>
          <a:p>
            <a:pPr lvl="4"/>
            <a:r>
              <a:t>Body Level Five</a:t>
            </a:r>
          </a:p>
        </p:txBody>
      </p:sp>
      <p:sp>
        <p:nvSpPr>
          <p:cNvPr id="75" name="Google Shape;39;p31"/>
          <p:cNvSpPr txBox="1"/>
          <p:nvPr>
            <p:ph type="body" sz="half" idx="21"/>
          </p:nvPr>
        </p:nvSpPr>
        <p:spPr>
          <a:xfrm>
            <a:off x="4939500" y="724074"/>
            <a:ext cx="3837000" cy="3695102"/>
          </a:xfrm>
          <a:prstGeom prst="rect">
            <a:avLst/>
          </a:prstGeom>
        </p:spPr>
        <p:txBody>
          <a:bodyPr anchor="ctr"/>
          <a:lstStyle/>
          <a:p>
            <a:pPr/>
          </a:p>
        </p:txBody>
      </p:sp>
      <p:sp>
        <p:nvSpPr>
          <p:cNvPr id="7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APTION_ONLY">
    <p:spTree>
      <p:nvGrpSpPr>
        <p:cNvPr id="1" name=""/>
        <p:cNvGrpSpPr/>
        <p:nvPr/>
      </p:nvGrpSpPr>
      <p:grpSpPr>
        <a:xfrm>
          <a:off x="0" y="0"/>
          <a:ext cx="0" cy="0"/>
          <a:chOff x="0" y="0"/>
          <a:chExt cx="0" cy="0"/>
        </a:xfrm>
      </p:grpSpPr>
      <p:sp>
        <p:nvSpPr>
          <p:cNvPr id="83" name="Body Level One…"/>
          <p:cNvSpPr txBox="1"/>
          <p:nvPr>
            <p:ph type="body" sz="quarter" idx="1"/>
          </p:nvPr>
        </p:nvSpPr>
        <p:spPr>
          <a:xfrm>
            <a:off x="311699" y="4230575"/>
            <a:ext cx="5998802" cy="605101"/>
          </a:xfrm>
          <a:prstGeom prst="rect">
            <a:avLst/>
          </a:prstGeom>
        </p:spPr>
        <p:txBody>
          <a:bodyPr anchor="ctr"/>
          <a:lstStyle>
            <a:lvl1pPr marL="228600" indent="0">
              <a:lnSpc>
                <a:spcPct val="100000"/>
              </a:lnSpc>
              <a:buClrTx/>
              <a:buSzTx/>
              <a:buFontTx/>
              <a:buNone/>
            </a:lvl1pPr>
            <a:lvl2pPr>
              <a:lnSpc>
                <a:spcPct val="100000"/>
              </a:lnSpc>
              <a:buClrTx/>
              <a:buFontTx/>
            </a:lvl2pPr>
            <a:lvl3pPr>
              <a:lnSpc>
                <a:spcPct val="100000"/>
              </a:lnSpc>
              <a:buClrTx/>
              <a:buFontTx/>
            </a:lvl3pPr>
            <a:lvl4pPr>
              <a:lnSpc>
                <a:spcPct val="100000"/>
              </a:lnSpc>
              <a:buClrTx/>
              <a:buFontTx/>
            </a:lvl4pPr>
            <a:lvl5pPr>
              <a:lnSpc>
                <a:spcPct val="100000"/>
              </a:lnSpc>
              <a:buClrTx/>
              <a:buFontTx/>
            </a:lvl5pPr>
          </a:lstStyle>
          <a:p>
            <a:pPr/>
            <a:r>
              <a:t>Body Level One</a:t>
            </a:r>
          </a:p>
          <a:p>
            <a:pPr lvl="1"/>
            <a:r>
              <a:t>Body Level Two</a:t>
            </a:r>
          </a:p>
          <a:p>
            <a:pPr lvl="2"/>
            <a:r>
              <a:t>Body Level Three</a:t>
            </a:r>
          </a:p>
          <a:p>
            <a:pPr lvl="3"/>
            <a:r>
              <a:t>Body Level Four</a:t>
            </a:r>
          </a:p>
          <a:p>
            <a:pPr lvl="4"/>
            <a:r>
              <a:t>Body Level Five</a:t>
            </a:r>
          </a:p>
        </p:txBody>
      </p:sp>
      <p:sp>
        <p:nvSpPr>
          <p:cNvPr id="8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Title Text"/>
          <p:cNvSpPr txBox="1"/>
          <p:nvPr>
            <p:ph type="title"/>
          </p:nvPr>
        </p:nvSpPr>
        <p:spPr>
          <a:xfrm>
            <a:off x="311699" y="445025"/>
            <a:ext cx="8520602" cy="572701"/>
          </a:xfrm>
          <a:prstGeom prst="rect">
            <a:avLst/>
          </a:prstGeom>
          <a:ln w="12700">
            <a:miter lim="400000"/>
          </a:ln>
          <a:extLst>
            <a:ext uri="{C572A759-6A51-4108-AA02-DFA0A04FC94B}">
              <ma14:wrappingTextBoxFlag xmlns:ma14="http://schemas.microsoft.com/office/mac/drawingml/2011/main" val="1"/>
            </a:ext>
          </a:extLst>
        </p:spPr>
        <p:txBody>
          <a:bodyPr lIns="91424" tIns="91424" rIns="91424" bIns="91424">
            <a:normAutofit fontScale="100000" lnSpcReduction="0"/>
          </a:bodyPr>
          <a:lstStyle/>
          <a:p>
            <a:pPr/>
            <a:r>
              <a:t>Title Text</a:t>
            </a:r>
          </a:p>
        </p:txBody>
      </p:sp>
      <p:sp>
        <p:nvSpPr>
          <p:cNvPr id="3" name="Body Level One…"/>
          <p:cNvSpPr txBox="1"/>
          <p:nvPr>
            <p:ph type="body" idx="1"/>
          </p:nvPr>
        </p:nvSpPr>
        <p:spPr>
          <a:xfrm>
            <a:off x="311699" y="1152475"/>
            <a:ext cx="8520602" cy="3416400"/>
          </a:xfrm>
          <a:prstGeom prst="rect">
            <a:avLst/>
          </a:prstGeom>
          <a:ln w="12700">
            <a:miter lim="400000"/>
          </a:ln>
          <a:extLst>
            <a:ext uri="{C572A759-6A51-4108-AA02-DFA0A04FC94B}">
              <ma14:wrappingTextBoxFlag xmlns:ma14="http://schemas.microsoft.com/office/mac/drawingml/2011/main" val="1"/>
            </a:ext>
          </a:extLst>
        </p:spPr>
        <p:txBody>
          <a:bodyPr lIns="91424" tIns="91424" rIns="91424" bIns="91424">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4" name="Slide Number"/>
          <p:cNvSpPr txBox="1"/>
          <p:nvPr>
            <p:ph type="sldNum" sz="quarter" idx="2"/>
          </p:nvPr>
        </p:nvSpPr>
        <p:spPr>
          <a:xfrm>
            <a:off x="8684345" y="4700819"/>
            <a:ext cx="336814" cy="318396"/>
          </a:xfrm>
          <a:prstGeom prst="rect">
            <a:avLst/>
          </a:prstGeom>
          <a:ln w="12700">
            <a:miter lim="400000"/>
          </a:ln>
        </p:spPr>
        <p:txBody>
          <a:bodyPr wrap="none" lIns="91424" tIns="91424" rIns="91424" bIns="91424" anchor="ctr">
            <a:normAutofit fontScale="100000" lnSpcReduction="0"/>
          </a:bodyPr>
          <a:lstStyle>
            <a:lvl1pPr algn="r">
              <a:defRPr sz="1000">
                <a:solidFill>
                  <a:schemeClr val="accent2">
                    <a:lumOff val="21764"/>
                  </a:schemeClr>
                </a:solidFil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ransition xmlns:p14="http://schemas.microsoft.com/office/powerpoint/2010/main" spd="med" advClick="1"/>
  <p:txStyles>
    <p:titleStyle>
      <a:lvl1pPr marL="0" marR="0" indent="0" algn="l" defTabSz="914400" rtl="0" latinLnBrk="0">
        <a:lnSpc>
          <a:spcPct val="100000"/>
        </a:lnSpc>
        <a:spcBef>
          <a:spcPts val="0"/>
        </a:spcBef>
        <a:spcAft>
          <a:spcPts val="0"/>
        </a:spcAft>
        <a:buClrTx/>
        <a:buSzTx/>
        <a:buFontTx/>
        <a:buNone/>
        <a:tabLst/>
        <a:defRPr b="0" baseline="0" cap="none" i="0" spc="0" strike="noStrike" sz="2800" u="none">
          <a:solidFill>
            <a:srgbClr val="000000"/>
          </a:solidFill>
          <a:uFillTx/>
          <a:latin typeface="+mn-lt"/>
          <a:ea typeface="+mn-ea"/>
          <a:cs typeface="+mn-cs"/>
          <a:sym typeface="Arial"/>
        </a:defRPr>
      </a:lvl1pPr>
      <a:lvl2pPr marL="0" marR="0" indent="0" algn="l" defTabSz="914400" rtl="0" latinLnBrk="0">
        <a:lnSpc>
          <a:spcPct val="100000"/>
        </a:lnSpc>
        <a:spcBef>
          <a:spcPts val="0"/>
        </a:spcBef>
        <a:spcAft>
          <a:spcPts val="0"/>
        </a:spcAft>
        <a:buClrTx/>
        <a:buSzTx/>
        <a:buFontTx/>
        <a:buNone/>
        <a:tabLst/>
        <a:defRPr b="0" baseline="0" cap="none" i="0" spc="0" strike="noStrike" sz="2800" u="none">
          <a:solidFill>
            <a:srgbClr val="000000"/>
          </a:solidFill>
          <a:uFillTx/>
          <a:latin typeface="+mn-lt"/>
          <a:ea typeface="+mn-ea"/>
          <a:cs typeface="+mn-cs"/>
          <a:sym typeface="Arial"/>
        </a:defRPr>
      </a:lvl2pPr>
      <a:lvl3pPr marL="0" marR="0" indent="0" algn="l" defTabSz="914400" rtl="0" latinLnBrk="0">
        <a:lnSpc>
          <a:spcPct val="100000"/>
        </a:lnSpc>
        <a:spcBef>
          <a:spcPts val="0"/>
        </a:spcBef>
        <a:spcAft>
          <a:spcPts val="0"/>
        </a:spcAft>
        <a:buClrTx/>
        <a:buSzTx/>
        <a:buFontTx/>
        <a:buNone/>
        <a:tabLst/>
        <a:defRPr b="0" baseline="0" cap="none" i="0" spc="0" strike="noStrike" sz="2800" u="none">
          <a:solidFill>
            <a:srgbClr val="000000"/>
          </a:solidFill>
          <a:uFillTx/>
          <a:latin typeface="+mn-lt"/>
          <a:ea typeface="+mn-ea"/>
          <a:cs typeface="+mn-cs"/>
          <a:sym typeface="Arial"/>
        </a:defRPr>
      </a:lvl3pPr>
      <a:lvl4pPr marL="0" marR="0" indent="0" algn="l" defTabSz="914400" rtl="0" latinLnBrk="0">
        <a:lnSpc>
          <a:spcPct val="100000"/>
        </a:lnSpc>
        <a:spcBef>
          <a:spcPts val="0"/>
        </a:spcBef>
        <a:spcAft>
          <a:spcPts val="0"/>
        </a:spcAft>
        <a:buClrTx/>
        <a:buSzTx/>
        <a:buFontTx/>
        <a:buNone/>
        <a:tabLst/>
        <a:defRPr b="0" baseline="0" cap="none" i="0" spc="0" strike="noStrike" sz="2800" u="none">
          <a:solidFill>
            <a:srgbClr val="000000"/>
          </a:solidFill>
          <a:uFillTx/>
          <a:latin typeface="+mn-lt"/>
          <a:ea typeface="+mn-ea"/>
          <a:cs typeface="+mn-cs"/>
          <a:sym typeface="Arial"/>
        </a:defRPr>
      </a:lvl4pPr>
      <a:lvl5pPr marL="0" marR="0" indent="0" algn="l" defTabSz="914400" rtl="0" latinLnBrk="0">
        <a:lnSpc>
          <a:spcPct val="100000"/>
        </a:lnSpc>
        <a:spcBef>
          <a:spcPts val="0"/>
        </a:spcBef>
        <a:spcAft>
          <a:spcPts val="0"/>
        </a:spcAft>
        <a:buClrTx/>
        <a:buSzTx/>
        <a:buFontTx/>
        <a:buNone/>
        <a:tabLst/>
        <a:defRPr b="0" baseline="0" cap="none" i="0" spc="0" strike="noStrike" sz="2800" u="none">
          <a:solidFill>
            <a:srgbClr val="000000"/>
          </a:solidFill>
          <a:uFillTx/>
          <a:latin typeface="+mn-lt"/>
          <a:ea typeface="+mn-ea"/>
          <a:cs typeface="+mn-cs"/>
          <a:sym typeface="Arial"/>
        </a:defRPr>
      </a:lvl5pPr>
      <a:lvl6pPr marL="0" marR="0" indent="0" algn="l" defTabSz="914400" rtl="0" latinLnBrk="0">
        <a:lnSpc>
          <a:spcPct val="100000"/>
        </a:lnSpc>
        <a:spcBef>
          <a:spcPts val="0"/>
        </a:spcBef>
        <a:spcAft>
          <a:spcPts val="0"/>
        </a:spcAft>
        <a:buClrTx/>
        <a:buSzTx/>
        <a:buFontTx/>
        <a:buNone/>
        <a:tabLst/>
        <a:defRPr b="0" baseline="0" cap="none" i="0" spc="0" strike="noStrike" sz="2800" u="none">
          <a:solidFill>
            <a:srgbClr val="000000"/>
          </a:solidFill>
          <a:uFillTx/>
          <a:latin typeface="+mn-lt"/>
          <a:ea typeface="+mn-ea"/>
          <a:cs typeface="+mn-cs"/>
          <a:sym typeface="Arial"/>
        </a:defRPr>
      </a:lvl6pPr>
      <a:lvl7pPr marL="0" marR="0" indent="0" algn="l" defTabSz="914400" rtl="0" latinLnBrk="0">
        <a:lnSpc>
          <a:spcPct val="100000"/>
        </a:lnSpc>
        <a:spcBef>
          <a:spcPts val="0"/>
        </a:spcBef>
        <a:spcAft>
          <a:spcPts val="0"/>
        </a:spcAft>
        <a:buClrTx/>
        <a:buSzTx/>
        <a:buFontTx/>
        <a:buNone/>
        <a:tabLst/>
        <a:defRPr b="0" baseline="0" cap="none" i="0" spc="0" strike="noStrike" sz="2800" u="none">
          <a:solidFill>
            <a:srgbClr val="000000"/>
          </a:solidFill>
          <a:uFillTx/>
          <a:latin typeface="+mn-lt"/>
          <a:ea typeface="+mn-ea"/>
          <a:cs typeface="+mn-cs"/>
          <a:sym typeface="Arial"/>
        </a:defRPr>
      </a:lvl7pPr>
      <a:lvl8pPr marL="0" marR="0" indent="0" algn="l" defTabSz="914400" rtl="0" latinLnBrk="0">
        <a:lnSpc>
          <a:spcPct val="100000"/>
        </a:lnSpc>
        <a:spcBef>
          <a:spcPts val="0"/>
        </a:spcBef>
        <a:spcAft>
          <a:spcPts val="0"/>
        </a:spcAft>
        <a:buClrTx/>
        <a:buSzTx/>
        <a:buFontTx/>
        <a:buNone/>
        <a:tabLst/>
        <a:defRPr b="0" baseline="0" cap="none" i="0" spc="0" strike="noStrike" sz="2800" u="none">
          <a:solidFill>
            <a:srgbClr val="000000"/>
          </a:solidFill>
          <a:uFillTx/>
          <a:latin typeface="+mn-lt"/>
          <a:ea typeface="+mn-ea"/>
          <a:cs typeface="+mn-cs"/>
          <a:sym typeface="Arial"/>
        </a:defRPr>
      </a:lvl8pPr>
      <a:lvl9pPr marL="0" marR="0" indent="0" algn="l" defTabSz="914400" rtl="0" latinLnBrk="0">
        <a:lnSpc>
          <a:spcPct val="100000"/>
        </a:lnSpc>
        <a:spcBef>
          <a:spcPts val="0"/>
        </a:spcBef>
        <a:spcAft>
          <a:spcPts val="0"/>
        </a:spcAft>
        <a:buClrTx/>
        <a:buSzTx/>
        <a:buFontTx/>
        <a:buNone/>
        <a:tabLst/>
        <a:defRPr b="0" baseline="0" cap="none" i="0" spc="0" strike="noStrike" sz="2800" u="none">
          <a:solidFill>
            <a:srgbClr val="000000"/>
          </a:solidFill>
          <a:uFillTx/>
          <a:latin typeface="+mn-lt"/>
          <a:ea typeface="+mn-ea"/>
          <a:cs typeface="+mn-cs"/>
          <a:sym typeface="Arial"/>
        </a:defRPr>
      </a:lvl9pPr>
    </p:titleStyle>
    <p:bodyStyle>
      <a:lvl1pPr marL="457200" marR="0" indent="-342900" algn="l" defTabSz="914400" rtl="0" latinLnBrk="0">
        <a:lnSpc>
          <a:spcPct val="115000"/>
        </a:lnSpc>
        <a:spcBef>
          <a:spcPts val="0"/>
        </a:spcBef>
        <a:spcAft>
          <a:spcPts val="0"/>
        </a:spcAft>
        <a:buClr>
          <a:schemeClr val="accent2">
            <a:lumOff val="21764"/>
          </a:schemeClr>
        </a:buClr>
        <a:buSzPts val="1800"/>
        <a:buFont typeface="Arial"/>
        <a:buChar char="●"/>
        <a:tabLst/>
        <a:defRPr b="0" baseline="0" cap="none" i="0" spc="0" strike="noStrike" sz="1800" u="none">
          <a:solidFill>
            <a:schemeClr val="accent2">
              <a:lumOff val="21764"/>
            </a:schemeClr>
          </a:solidFill>
          <a:uFillTx/>
          <a:latin typeface="+mn-lt"/>
          <a:ea typeface="+mn-ea"/>
          <a:cs typeface="+mn-cs"/>
          <a:sym typeface="Arial"/>
        </a:defRPr>
      </a:lvl1pPr>
      <a:lvl2pPr marL="1005114" marR="0" indent="-408214" algn="l" defTabSz="914400" rtl="0" latinLnBrk="0">
        <a:lnSpc>
          <a:spcPct val="115000"/>
        </a:lnSpc>
        <a:spcBef>
          <a:spcPts val="0"/>
        </a:spcBef>
        <a:spcAft>
          <a:spcPts val="0"/>
        </a:spcAft>
        <a:buClr>
          <a:schemeClr val="accent2">
            <a:lumOff val="21764"/>
          </a:schemeClr>
        </a:buClr>
        <a:buSzPts val="1800"/>
        <a:buFont typeface="Arial"/>
        <a:buChar char="○"/>
        <a:tabLst/>
        <a:defRPr b="0" baseline="0" cap="none" i="0" spc="0" strike="noStrike" sz="1800" u="none">
          <a:solidFill>
            <a:schemeClr val="accent2">
              <a:lumOff val="21764"/>
            </a:schemeClr>
          </a:solidFill>
          <a:uFillTx/>
          <a:latin typeface="+mn-lt"/>
          <a:ea typeface="+mn-ea"/>
          <a:cs typeface="+mn-cs"/>
          <a:sym typeface="Arial"/>
        </a:defRPr>
      </a:lvl2pPr>
      <a:lvl3pPr marL="1462314" marR="0" indent="-408214" algn="l" defTabSz="914400" rtl="0" latinLnBrk="0">
        <a:lnSpc>
          <a:spcPct val="115000"/>
        </a:lnSpc>
        <a:spcBef>
          <a:spcPts val="0"/>
        </a:spcBef>
        <a:spcAft>
          <a:spcPts val="0"/>
        </a:spcAft>
        <a:buClr>
          <a:schemeClr val="accent2">
            <a:lumOff val="21764"/>
          </a:schemeClr>
        </a:buClr>
        <a:buSzPts val="1800"/>
        <a:buFont typeface="Arial"/>
        <a:buChar char="■"/>
        <a:tabLst/>
        <a:defRPr b="0" baseline="0" cap="none" i="0" spc="0" strike="noStrike" sz="1800" u="none">
          <a:solidFill>
            <a:schemeClr val="accent2">
              <a:lumOff val="21764"/>
            </a:schemeClr>
          </a:solidFill>
          <a:uFillTx/>
          <a:latin typeface="+mn-lt"/>
          <a:ea typeface="+mn-ea"/>
          <a:cs typeface="+mn-cs"/>
          <a:sym typeface="Arial"/>
        </a:defRPr>
      </a:lvl3pPr>
      <a:lvl4pPr marL="1919514" marR="0" indent="-408214" algn="l" defTabSz="914400" rtl="0" latinLnBrk="0">
        <a:lnSpc>
          <a:spcPct val="115000"/>
        </a:lnSpc>
        <a:spcBef>
          <a:spcPts val="0"/>
        </a:spcBef>
        <a:spcAft>
          <a:spcPts val="0"/>
        </a:spcAft>
        <a:buClr>
          <a:schemeClr val="accent2">
            <a:lumOff val="21764"/>
          </a:schemeClr>
        </a:buClr>
        <a:buSzPts val="1800"/>
        <a:buFont typeface="Arial"/>
        <a:buChar char="●"/>
        <a:tabLst/>
        <a:defRPr b="0" baseline="0" cap="none" i="0" spc="0" strike="noStrike" sz="1800" u="none">
          <a:solidFill>
            <a:schemeClr val="accent2">
              <a:lumOff val="21764"/>
            </a:schemeClr>
          </a:solidFill>
          <a:uFillTx/>
          <a:latin typeface="+mn-lt"/>
          <a:ea typeface="+mn-ea"/>
          <a:cs typeface="+mn-cs"/>
          <a:sym typeface="Arial"/>
        </a:defRPr>
      </a:lvl4pPr>
      <a:lvl5pPr marL="2376714" marR="0" indent="-408214" algn="l" defTabSz="914400" rtl="0" latinLnBrk="0">
        <a:lnSpc>
          <a:spcPct val="115000"/>
        </a:lnSpc>
        <a:spcBef>
          <a:spcPts val="0"/>
        </a:spcBef>
        <a:spcAft>
          <a:spcPts val="0"/>
        </a:spcAft>
        <a:buClr>
          <a:schemeClr val="accent2">
            <a:lumOff val="21764"/>
          </a:schemeClr>
        </a:buClr>
        <a:buSzPts val="1800"/>
        <a:buFont typeface="Arial"/>
        <a:buChar char="○"/>
        <a:tabLst/>
        <a:defRPr b="0" baseline="0" cap="none" i="0" spc="0" strike="noStrike" sz="1800" u="none">
          <a:solidFill>
            <a:schemeClr val="accent2">
              <a:lumOff val="21764"/>
            </a:schemeClr>
          </a:solidFill>
          <a:uFillTx/>
          <a:latin typeface="+mn-lt"/>
          <a:ea typeface="+mn-ea"/>
          <a:cs typeface="+mn-cs"/>
          <a:sym typeface="Arial"/>
        </a:defRPr>
      </a:lvl5pPr>
      <a:lvl6pPr marL="2833914" marR="0" indent="-408214" algn="l" defTabSz="914400" rtl="0" latinLnBrk="0">
        <a:lnSpc>
          <a:spcPct val="115000"/>
        </a:lnSpc>
        <a:spcBef>
          <a:spcPts val="0"/>
        </a:spcBef>
        <a:spcAft>
          <a:spcPts val="0"/>
        </a:spcAft>
        <a:buClr>
          <a:schemeClr val="accent2">
            <a:lumOff val="21764"/>
          </a:schemeClr>
        </a:buClr>
        <a:buSzPts val="1800"/>
        <a:buFont typeface="Arial"/>
        <a:buChar char="■"/>
        <a:tabLst/>
        <a:defRPr b="0" baseline="0" cap="none" i="0" spc="0" strike="noStrike" sz="1800" u="none">
          <a:solidFill>
            <a:schemeClr val="accent2">
              <a:lumOff val="21764"/>
            </a:schemeClr>
          </a:solidFill>
          <a:uFillTx/>
          <a:latin typeface="+mn-lt"/>
          <a:ea typeface="+mn-ea"/>
          <a:cs typeface="+mn-cs"/>
          <a:sym typeface="Arial"/>
        </a:defRPr>
      </a:lvl6pPr>
      <a:lvl7pPr marL="3291114" marR="0" indent="-408214" algn="l" defTabSz="914400" rtl="0" latinLnBrk="0">
        <a:lnSpc>
          <a:spcPct val="115000"/>
        </a:lnSpc>
        <a:spcBef>
          <a:spcPts val="0"/>
        </a:spcBef>
        <a:spcAft>
          <a:spcPts val="0"/>
        </a:spcAft>
        <a:buClr>
          <a:schemeClr val="accent2">
            <a:lumOff val="21764"/>
          </a:schemeClr>
        </a:buClr>
        <a:buSzPts val="1800"/>
        <a:buFont typeface="Arial"/>
        <a:buChar char="●"/>
        <a:tabLst/>
        <a:defRPr b="0" baseline="0" cap="none" i="0" spc="0" strike="noStrike" sz="1800" u="none">
          <a:solidFill>
            <a:schemeClr val="accent2">
              <a:lumOff val="21764"/>
            </a:schemeClr>
          </a:solidFill>
          <a:uFillTx/>
          <a:latin typeface="+mn-lt"/>
          <a:ea typeface="+mn-ea"/>
          <a:cs typeface="+mn-cs"/>
          <a:sym typeface="Arial"/>
        </a:defRPr>
      </a:lvl7pPr>
      <a:lvl8pPr marL="3748314" marR="0" indent="-408214" algn="l" defTabSz="914400" rtl="0" latinLnBrk="0">
        <a:lnSpc>
          <a:spcPct val="115000"/>
        </a:lnSpc>
        <a:spcBef>
          <a:spcPts val="0"/>
        </a:spcBef>
        <a:spcAft>
          <a:spcPts val="0"/>
        </a:spcAft>
        <a:buClr>
          <a:schemeClr val="accent2">
            <a:lumOff val="21764"/>
          </a:schemeClr>
        </a:buClr>
        <a:buSzPts val="1800"/>
        <a:buFont typeface="Arial"/>
        <a:buChar char="○"/>
        <a:tabLst/>
        <a:defRPr b="0" baseline="0" cap="none" i="0" spc="0" strike="noStrike" sz="1800" u="none">
          <a:solidFill>
            <a:schemeClr val="accent2">
              <a:lumOff val="21764"/>
            </a:schemeClr>
          </a:solidFill>
          <a:uFillTx/>
          <a:latin typeface="+mn-lt"/>
          <a:ea typeface="+mn-ea"/>
          <a:cs typeface="+mn-cs"/>
          <a:sym typeface="Arial"/>
        </a:defRPr>
      </a:lvl8pPr>
      <a:lvl9pPr marL="4205514" marR="0" indent="-408214" algn="l" defTabSz="914400" rtl="0" latinLnBrk="0">
        <a:lnSpc>
          <a:spcPct val="115000"/>
        </a:lnSpc>
        <a:spcBef>
          <a:spcPts val="0"/>
        </a:spcBef>
        <a:spcAft>
          <a:spcPts val="0"/>
        </a:spcAft>
        <a:buClr>
          <a:schemeClr val="accent2">
            <a:lumOff val="21764"/>
          </a:schemeClr>
        </a:buClr>
        <a:buSzPts val="1800"/>
        <a:buFont typeface="Arial"/>
        <a:buChar char="■"/>
        <a:tabLst/>
        <a:defRPr b="0" baseline="0" cap="none" i="0" spc="0" strike="noStrike" sz="1800" u="none">
          <a:solidFill>
            <a:schemeClr val="accent2">
              <a:lumOff val="21764"/>
            </a:schemeClr>
          </a:solidFill>
          <a:uFillTx/>
          <a:latin typeface="+mn-lt"/>
          <a:ea typeface="+mn-ea"/>
          <a:cs typeface="+mn-cs"/>
          <a:sym typeface="Arial"/>
        </a:defRPr>
      </a:lvl9pPr>
    </p:bodyStyle>
    <p:otherStyle>
      <a:lvl1pPr marL="0" marR="0" indent="0" algn="r" defTabSz="9144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Arial"/>
        </a:defRPr>
      </a:lvl1pPr>
      <a:lvl2pPr marL="0" marR="0" indent="0" algn="r" defTabSz="9144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Arial"/>
        </a:defRPr>
      </a:lvl2pPr>
      <a:lvl3pPr marL="0" marR="0" indent="0" algn="r" defTabSz="9144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Arial"/>
        </a:defRPr>
      </a:lvl3pPr>
      <a:lvl4pPr marL="0" marR="0" indent="0" algn="r" defTabSz="9144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Arial"/>
        </a:defRPr>
      </a:lvl4pPr>
      <a:lvl5pPr marL="0" marR="0" indent="0" algn="r" defTabSz="9144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Arial"/>
        </a:defRPr>
      </a:lvl5pPr>
      <a:lvl6pPr marL="0" marR="0" indent="0" algn="r" defTabSz="9144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Arial"/>
        </a:defRPr>
      </a:lvl6pPr>
      <a:lvl7pPr marL="0" marR="0" indent="0" algn="r" defTabSz="9144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Arial"/>
        </a:defRPr>
      </a:lvl7pPr>
      <a:lvl8pPr marL="0" marR="0" indent="0" algn="r" defTabSz="9144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Arial"/>
        </a:defRPr>
      </a:lvl8pPr>
      <a:lvl9pPr marL="0" marR="0" indent="0" algn="r" defTabSz="9144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Arial"/>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 Id="rId3" Type="http://schemas.openxmlformats.org/officeDocument/2006/relationships/image" Target="../media/image2.jpeg"/></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7.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8.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9.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20.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21.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22.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09" name="Google Shape;55;p1"/>
          <p:cNvSpPr txBox="1"/>
          <p:nvPr>
            <p:ph type="subTitle" sz="quarter" idx="1"/>
          </p:nvPr>
        </p:nvSpPr>
        <p:spPr>
          <a:xfrm>
            <a:off x="311699" y="3461187"/>
            <a:ext cx="8520602" cy="792601"/>
          </a:xfrm>
          <a:prstGeom prst="rect">
            <a:avLst/>
          </a:prstGeom>
        </p:spPr>
        <p:txBody>
          <a:bodyPr/>
          <a:lstStyle>
            <a:lvl1pPr marL="0" indent="0">
              <a:defRPr>
                <a:solidFill>
                  <a:srgbClr val="FFFFFF"/>
                </a:solidFill>
              </a:defRPr>
            </a:lvl1pPr>
          </a:lstStyle>
          <a:p>
            <a:pPr/>
            <a:r>
              <a:t>Pastor Jim Morales</a:t>
            </a:r>
          </a:p>
        </p:txBody>
      </p:sp>
      <p:pic>
        <p:nvPicPr>
          <p:cNvPr id="110" name="Morales.jpg" descr="Morales.jpg"/>
          <p:cNvPicPr>
            <a:picLocks noChangeAspect="1"/>
          </p:cNvPicPr>
          <p:nvPr/>
        </p:nvPicPr>
        <p:blipFill>
          <a:blip r:embed="rId3">
            <a:extLst/>
          </a:blip>
          <a:stretch>
            <a:fillRect/>
          </a:stretch>
        </p:blipFill>
        <p:spPr>
          <a:xfrm>
            <a:off x="-1" y="-1"/>
            <a:ext cx="9144001" cy="5143501"/>
          </a:xfrm>
          <a:prstGeom prst="rect">
            <a:avLst/>
          </a:prstGeom>
          <a:ln w="12700">
            <a:miter lim="400000"/>
          </a:ln>
        </p:spPr>
      </p:pic>
      <p:sp>
        <p:nvSpPr>
          <p:cNvPr id="111" name="Google Shape;54;p1"/>
          <p:cNvSpPr txBox="1"/>
          <p:nvPr>
            <p:ph type="ctrTitle"/>
          </p:nvPr>
        </p:nvSpPr>
        <p:spPr>
          <a:xfrm>
            <a:off x="2836546" y="1304550"/>
            <a:ext cx="5586415" cy="2534400"/>
          </a:xfrm>
          <a:prstGeom prst="rect">
            <a:avLst/>
          </a:prstGeom>
        </p:spPr>
        <p:txBody>
          <a:bodyPr/>
          <a:lstStyle>
            <a:lvl1pPr>
              <a:defRPr b="1" sz="3800">
                <a:solidFill>
                  <a:srgbClr val="FFFFFF"/>
                </a:solidFill>
              </a:defRPr>
            </a:lvl1pPr>
          </a:lstStyle>
          <a:p>
            <a:pPr/>
            <a:r>
              <a:t>Healthy Marriages Build Healthy Families; Healthy Families Build Healthy Churches.</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35" name="Google Shape;106;p10"/>
          <p:cNvSpPr txBox="1"/>
          <p:nvPr>
            <p:ph type="title"/>
          </p:nvPr>
        </p:nvSpPr>
        <p:spPr>
          <a:xfrm>
            <a:off x="311699" y="208673"/>
            <a:ext cx="8520602" cy="1004102"/>
          </a:xfrm>
          <a:prstGeom prst="rect">
            <a:avLst/>
          </a:prstGeom>
        </p:spPr>
        <p:txBody>
          <a:bodyPr/>
          <a:lstStyle>
            <a:lvl1pPr>
              <a:defRPr b="1" sz="3300">
                <a:solidFill>
                  <a:srgbClr val="FFFFFF"/>
                </a:solidFill>
              </a:defRPr>
            </a:lvl1pPr>
          </a:lstStyle>
          <a:p>
            <a:pPr/>
            <a:r>
              <a:t>III. Practical Ways to Protect Marriage</a:t>
            </a:r>
          </a:p>
        </p:txBody>
      </p:sp>
      <p:sp>
        <p:nvSpPr>
          <p:cNvPr id="136" name="Google Shape;107;p10"/>
          <p:cNvSpPr txBox="1"/>
          <p:nvPr>
            <p:ph type="body" idx="1"/>
          </p:nvPr>
        </p:nvSpPr>
        <p:spPr>
          <a:xfrm>
            <a:off x="311699" y="1347425"/>
            <a:ext cx="8520602" cy="3587401"/>
          </a:xfrm>
          <a:prstGeom prst="rect">
            <a:avLst/>
          </a:prstGeom>
        </p:spPr>
        <p:txBody>
          <a:bodyPr/>
          <a:lstStyle/>
          <a:p>
            <a:pPr marL="0" indent="0" defTabSz="896111">
              <a:spcBef>
                <a:spcPts val="1700"/>
              </a:spcBef>
              <a:buSzTx/>
              <a:buNone/>
              <a:defRPr b="1" sz="2254">
                <a:solidFill>
                  <a:srgbClr val="FFFFFF"/>
                </a:solidFill>
              </a:defRPr>
            </a:pPr>
            <a:r>
              <a:t>Prioritize Time Together</a:t>
            </a:r>
          </a:p>
          <a:p>
            <a:pPr marL="0" indent="0" defTabSz="896111">
              <a:buSzTx/>
              <a:buNone/>
              <a:defRPr sz="2254">
                <a:solidFill>
                  <a:srgbClr val="FFFFFF"/>
                </a:solidFill>
              </a:defRPr>
            </a:pPr>
            <a:r>
              <a:t>Love grows where attention is invested.</a:t>
            </a:r>
          </a:p>
          <a:p>
            <a:pPr marL="0" indent="0" defTabSz="896111">
              <a:spcBef>
                <a:spcPts val="1300"/>
              </a:spcBef>
              <a:buSzTx/>
              <a:buNone/>
              <a:defRPr b="1" sz="2254">
                <a:solidFill>
                  <a:srgbClr val="FFFFFF"/>
                </a:solidFill>
              </a:defRPr>
            </a:pPr>
            <a:r>
              <a:t>Recommended Practices</a:t>
            </a:r>
          </a:p>
          <a:p>
            <a:pPr marL="448055" indent="-367156" defTabSz="896111">
              <a:spcBef>
                <a:spcPts val="1100"/>
              </a:spcBef>
              <a:buClr>
                <a:srgbClr val="FFFFFF"/>
              </a:buClr>
              <a:buSzPts val="2200"/>
              <a:defRPr sz="2254">
                <a:solidFill>
                  <a:srgbClr val="FFFFFF"/>
                </a:solidFill>
              </a:defRPr>
            </a:pPr>
            <a:r>
              <a:t>Weekly appointment</a:t>
            </a:r>
          </a:p>
          <a:p>
            <a:pPr marL="448055" indent="-367156" defTabSz="896111">
              <a:buClr>
                <a:srgbClr val="FFFFFF"/>
              </a:buClr>
              <a:buSzPts val="2200"/>
              <a:defRPr sz="2254">
                <a:solidFill>
                  <a:srgbClr val="FFFFFF"/>
                </a:solidFill>
              </a:defRPr>
            </a:pPr>
            <a:r>
              <a:t>Daily conversations</a:t>
            </a:r>
          </a:p>
          <a:p>
            <a:pPr marL="448055" indent="-367156" defTabSz="896111">
              <a:buClr>
                <a:srgbClr val="FFFFFF"/>
              </a:buClr>
              <a:buSzPts val="2200"/>
              <a:defRPr sz="2254">
                <a:solidFill>
                  <a:srgbClr val="FFFFFF"/>
                </a:solidFill>
              </a:defRPr>
            </a:pPr>
            <a:r>
              <a:t>Annual marriage retreat</a:t>
            </a:r>
          </a:p>
          <a:p>
            <a:pPr marL="448055" indent="-367156" defTabSz="896111">
              <a:buClr>
                <a:srgbClr val="FFFFFF"/>
              </a:buClr>
              <a:buSzPts val="2200"/>
              <a:defRPr sz="2254">
                <a:solidFill>
                  <a:srgbClr val="FFFFFF"/>
                </a:solidFill>
              </a:defRPr>
            </a:pPr>
            <a:r>
              <a:t>Quarterly getaway</a:t>
            </a:r>
          </a:p>
          <a:p>
            <a:pPr marL="448055" indent="-367156" defTabSz="896111">
              <a:buClr>
                <a:srgbClr val="FFFFFF"/>
              </a:buClr>
              <a:buSzPts val="2200"/>
              <a:defRPr sz="2254">
                <a:solidFill>
                  <a:srgbClr val="FFFFFF"/>
                </a:solidFill>
              </a:defRPr>
            </a:pPr>
            <a:r>
              <a:t>Shared hobbies</a:t>
            </a: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38" name="Google Shape;112;p11"/>
          <p:cNvSpPr txBox="1"/>
          <p:nvPr>
            <p:ph type="title"/>
          </p:nvPr>
        </p:nvSpPr>
        <p:spPr>
          <a:xfrm>
            <a:off x="311699" y="564274"/>
            <a:ext cx="8520602" cy="572702"/>
          </a:xfrm>
          <a:prstGeom prst="rect">
            <a:avLst/>
          </a:prstGeom>
        </p:spPr>
        <p:txBody>
          <a:bodyPr/>
          <a:lstStyle>
            <a:lvl1pPr defTabSz="749808">
              <a:defRPr b="1" sz="2706">
                <a:solidFill>
                  <a:srgbClr val="FFFFFF"/>
                </a:solidFill>
              </a:defRPr>
            </a:lvl1pPr>
          </a:lstStyle>
          <a:p>
            <a:pPr/>
            <a:r>
              <a:t>Maintaining Open Communication</a:t>
            </a:r>
          </a:p>
        </p:txBody>
      </p:sp>
      <p:sp>
        <p:nvSpPr>
          <p:cNvPr id="139" name="Google Shape;113;p11"/>
          <p:cNvSpPr txBox="1"/>
          <p:nvPr>
            <p:ph type="body" idx="1"/>
          </p:nvPr>
        </p:nvSpPr>
        <p:spPr>
          <a:xfrm>
            <a:off x="311699" y="1271724"/>
            <a:ext cx="8520602" cy="3307502"/>
          </a:xfrm>
          <a:prstGeom prst="rect">
            <a:avLst/>
          </a:prstGeom>
        </p:spPr>
        <p:txBody>
          <a:bodyPr/>
          <a:lstStyle/>
          <a:p>
            <a:pPr marL="0" indent="0">
              <a:spcBef>
                <a:spcPts val="1800"/>
              </a:spcBef>
              <a:buSzTx/>
              <a:buNone/>
              <a:defRPr b="1" sz="2300">
                <a:solidFill>
                  <a:srgbClr val="FFFFFF"/>
                </a:solidFill>
              </a:defRPr>
            </a:pPr>
            <a:r>
              <a:t>Healthy Communication Includes</a:t>
            </a:r>
          </a:p>
          <a:p>
            <a:pPr indent="-374650">
              <a:spcBef>
                <a:spcPts val="1200"/>
              </a:spcBef>
              <a:buClr>
                <a:srgbClr val="FFFFFF"/>
              </a:buClr>
              <a:buSzPts val="2300"/>
              <a:defRPr sz="2300">
                <a:solidFill>
                  <a:srgbClr val="FFFFFF"/>
                </a:solidFill>
              </a:defRPr>
            </a:pPr>
            <a:r>
              <a:t>Listen without interrupting</a:t>
            </a:r>
          </a:p>
          <a:p>
            <a:pPr indent="-374650">
              <a:buClr>
                <a:srgbClr val="FFFFFF"/>
              </a:buClr>
              <a:buSzPts val="2300"/>
              <a:defRPr sz="2300">
                <a:solidFill>
                  <a:srgbClr val="FFFFFF"/>
                </a:solidFill>
              </a:defRPr>
            </a:pPr>
            <a:r>
              <a:t>Talking about expectations</a:t>
            </a:r>
          </a:p>
          <a:p>
            <a:pPr indent="-374650">
              <a:buClr>
                <a:srgbClr val="FFFFFF"/>
              </a:buClr>
              <a:buSzPts val="2300"/>
              <a:defRPr sz="2300">
                <a:solidFill>
                  <a:srgbClr val="FFFFFF"/>
                </a:solidFill>
              </a:defRPr>
            </a:pPr>
            <a:r>
              <a:t>Share concerns in a timely manner</a:t>
            </a:r>
          </a:p>
          <a:p>
            <a:pPr indent="-374650">
              <a:buClr>
                <a:srgbClr val="FFFFFF"/>
              </a:buClr>
              <a:buSzPts val="2300"/>
              <a:defRPr sz="2300">
                <a:solidFill>
                  <a:srgbClr val="FFFFFF"/>
                </a:solidFill>
              </a:defRPr>
            </a:pPr>
            <a:r>
              <a:t>Pray together regularly</a:t>
            </a:r>
          </a:p>
          <a:p>
            <a:pPr indent="-374650">
              <a:buClr>
                <a:srgbClr val="FFFFFF"/>
              </a:buClr>
              <a:buSzPts val="2300"/>
              <a:defRPr sz="2300">
                <a:solidFill>
                  <a:srgbClr val="FFFFFF"/>
                </a:solidFill>
              </a:defRPr>
            </a:pPr>
            <a:r>
              <a:t>Express gratitude and appreciation</a:t>
            </a:r>
          </a:p>
          <a:p>
            <a:pPr marL="0" indent="0">
              <a:spcBef>
                <a:spcPts val="1400"/>
              </a:spcBef>
              <a:buSzTx/>
              <a:buNone/>
              <a:defRPr sz="2300">
                <a:solidFill>
                  <a:srgbClr val="FFFFFF"/>
                </a:solidFill>
              </a:defRPr>
            </a:pPr>
            <a:r>
              <a:t>Don't let resentment build up.</a:t>
            </a:r>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41" name="Google Shape;118;p12"/>
          <p:cNvSpPr txBox="1"/>
          <p:nvPr>
            <p:ph type="title"/>
          </p:nvPr>
        </p:nvSpPr>
        <p:spPr>
          <a:xfrm>
            <a:off x="311699" y="397024"/>
            <a:ext cx="8520602" cy="572702"/>
          </a:xfrm>
          <a:prstGeom prst="rect">
            <a:avLst/>
          </a:prstGeom>
        </p:spPr>
        <p:txBody>
          <a:bodyPr/>
          <a:lstStyle>
            <a:lvl1pPr defTabSz="749808">
              <a:defRPr b="1" sz="2706">
                <a:solidFill>
                  <a:srgbClr val="FFFFFF"/>
                </a:solidFill>
              </a:defRPr>
            </a:lvl1pPr>
          </a:lstStyle>
          <a:p>
            <a:pPr/>
            <a:r>
              <a:t>Protect the Borders</a:t>
            </a:r>
          </a:p>
        </p:txBody>
      </p:sp>
      <p:sp>
        <p:nvSpPr>
          <p:cNvPr id="142" name="Google Shape;119;p12"/>
          <p:cNvSpPr txBox="1"/>
          <p:nvPr>
            <p:ph type="body" idx="1"/>
          </p:nvPr>
        </p:nvSpPr>
        <p:spPr>
          <a:xfrm>
            <a:off x="311699" y="1104474"/>
            <a:ext cx="8520602" cy="3642002"/>
          </a:xfrm>
          <a:prstGeom prst="rect">
            <a:avLst/>
          </a:prstGeom>
        </p:spPr>
        <p:txBody>
          <a:bodyPr/>
          <a:lstStyle/>
          <a:p>
            <a:pPr marL="0" indent="0">
              <a:spcBef>
                <a:spcPts val="1800"/>
              </a:spcBef>
              <a:buSzTx/>
              <a:buNone/>
              <a:defRPr b="1" sz="2300">
                <a:solidFill>
                  <a:srgbClr val="FFFFFF"/>
                </a:solidFill>
              </a:defRPr>
            </a:pPr>
            <a:r>
              <a:t>Necessary Safeguards</a:t>
            </a:r>
          </a:p>
          <a:p>
            <a:pPr indent="-374650">
              <a:spcBef>
                <a:spcPts val="1200"/>
              </a:spcBef>
              <a:buClr>
                <a:srgbClr val="FFFFFF"/>
              </a:buClr>
              <a:buSzPts val="2300"/>
              <a:defRPr sz="2300">
                <a:solidFill>
                  <a:srgbClr val="FFFFFF"/>
                </a:solidFill>
              </a:defRPr>
            </a:pPr>
            <a:r>
              <a:t>Avoid private counseling sessions alone</a:t>
            </a:r>
          </a:p>
          <a:p>
            <a:pPr indent="-374650">
              <a:buClr>
                <a:srgbClr val="FFFFFF"/>
              </a:buClr>
              <a:buSzPts val="2300"/>
              <a:defRPr sz="2300">
                <a:solidFill>
                  <a:srgbClr val="FFFFFF"/>
                </a:solidFill>
              </a:defRPr>
            </a:pPr>
            <a:r>
              <a:t>Maintaining transparency in communications</a:t>
            </a:r>
          </a:p>
          <a:p>
            <a:pPr indent="-374650">
              <a:buClr>
                <a:srgbClr val="FFFFFF"/>
              </a:buClr>
              <a:buSzPts val="2300"/>
              <a:defRPr sz="2300">
                <a:solidFill>
                  <a:srgbClr val="FFFFFF"/>
                </a:solidFill>
              </a:defRPr>
            </a:pPr>
            <a:r>
              <a:t>To be accountable</a:t>
            </a:r>
          </a:p>
          <a:p>
            <a:pPr indent="-374650">
              <a:buClr>
                <a:srgbClr val="FFFFFF"/>
              </a:buClr>
              <a:buSzPts val="2300"/>
              <a:defRPr sz="2300">
                <a:solidFill>
                  <a:srgbClr val="FFFFFF"/>
                </a:solidFill>
              </a:defRPr>
            </a:pPr>
            <a:r>
              <a:t>Avoid emotional dependencies</a:t>
            </a:r>
          </a:p>
          <a:p>
            <a:pPr indent="-374650">
              <a:buClr>
                <a:srgbClr val="FFFFFF"/>
              </a:buClr>
              <a:buSzPts val="2300"/>
              <a:defRPr sz="2300">
                <a:solidFill>
                  <a:srgbClr val="FFFFFF"/>
                </a:solidFill>
              </a:defRPr>
            </a:pPr>
            <a:r>
              <a:t>Protecting marital trust</a:t>
            </a:r>
          </a:p>
          <a:p>
            <a:pPr marL="0" indent="0">
              <a:spcBef>
                <a:spcPts val="1400"/>
              </a:spcBef>
              <a:buSzTx/>
              <a:buNone/>
              <a:defRPr sz="2300">
                <a:solidFill>
                  <a:srgbClr val="FFFFFF"/>
                </a:solidFill>
              </a:defRPr>
            </a:pPr>
            <a:r>
              <a:t>People rarely fall suddenly; they usually fall gradually.</a:t>
            </a:r>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44" name="Google Shape;124;p13"/>
          <p:cNvSpPr txBox="1"/>
          <p:nvPr>
            <p:ph type="title"/>
          </p:nvPr>
        </p:nvSpPr>
        <p:spPr>
          <a:xfrm>
            <a:off x="311699" y="335374"/>
            <a:ext cx="8520602" cy="572702"/>
          </a:xfrm>
          <a:prstGeom prst="rect">
            <a:avLst/>
          </a:prstGeom>
        </p:spPr>
        <p:txBody>
          <a:bodyPr/>
          <a:lstStyle>
            <a:lvl1pPr defTabSz="749808">
              <a:defRPr b="1" sz="2706">
                <a:solidFill>
                  <a:srgbClr val="FFFFFF"/>
                </a:solidFill>
              </a:defRPr>
            </a:lvl1pPr>
          </a:lstStyle>
          <a:p>
            <a:pPr/>
            <a:r>
              <a:t>Pray Together</a:t>
            </a:r>
          </a:p>
        </p:txBody>
      </p:sp>
      <p:sp>
        <p:nvSpPr>
          <p:cNvPr id="145" name="Google Shape;125;p13"/>
          <p:cNvSpPr txBox="1"/>
          <p:nvPr>
            <p:ph type="body" idx="1"/>
          </p:nvPr>
        </p:nvSpPr>
        <p:spPr>
          <a:xfrm>
            <a:off x="311699" y="1042825"/>
            <a:ext cx="8520602" cy="3765301"/>
          </a:xfrm>
          <a:prstGeom prst="rect">
            <a:avLst/>
          </a:prstGeom>
        </p:spPr>
        <p:txBody>
          <a:bodyPr/>
          <a:lstStyle/>
          <a:p>
            <a:pPr marL="0" indent="0">
              <a:spcBef>
                <a:spcPts val="1200"/>
              </a:spcBef>
              <a:buSzTx/>
              <a:buNone/>
              <a:defRPr sz="2300">
                <a:solidFill>
                  <a:srgbClr val="FFFFFF"/>
                </a:solidFill>
              </a:defRPr>
            </a:pPr>
            <a:r>
              <a:t>Couples who pray together develop spiritual intimacy.</a:t>
            </a:r>
          </a:p>
          <a:p>
            <a:pPr marL="0" indent="0">
              <a:spcBef>
                <a:spcPts val="1400"/>
              </a:spcBef>
              <a:buSzTx/>
              <a:buNone/>
              <a:defRPr b="1" sz="2300">
                <a:solidFill>
                  <a:srgbClr val="FFFFFF"/>
                </a:solidFill>
              </a:defRPr>
            </a:pPr>
            <a:r>
              <a:t>Internships</a:t>
            </a:r>
          </a:p>
          <a:p>
            <a:pPr indent="-374650">
              <a:spcBef>
                <a:spcPts val="1200"/>
              </a:spcBef>
              <a:buClr>
                <a:srgbClr val="FFFFFF"/>
              </a:buClr>
              <a:buSzPts val="2300"/>
              <a:defRPr sz="2300">
                <a:solidFill>
                  <a:srgbClr val="FFFFFF"/>
                </a:solidFill>
              </a:defRPr>
            </a:pPr>
            <a:r>
              <a:t>Daily prayer</a:t>
            </a:r>
          </a:p>
          <a:p>
            <a:pPr indent="-374650">
              <a:buClr>
                <a:srgbClr val="FFFFFF"/>
              </a:buClr>
              <a:buSzPts val="2300"/>
              <a:defRPr sz="2300">
                <a:solidFill>
                  <a:srgbClr val="FFFFFF"/>
                </a:solidFill>
              </a:defRPr>
            </a:pPr>
            <a:r>
              <a:t>Bible reading as a couple</a:t>
            </a:r>
          </a:p>
          <a:p>
            <a:pPr indent="-374650">
              <a:buClr>
                <a:srgbClr val="FFFFFF"/>
              </a:buClr>
              <a:buSzPts val="2300"/>
              <a:defRPr sz="2300">
                <a:solidFill>
                  <a:srgbClr val="FFFFFF"/>
                </a:solidFill>
              </a:defRPr>
            </a:pPr>
            <a:r>
              <a:t>Family devotionals</a:t>
            </a:r>
          </a:p>
          <a:p>
            <a:pPr indent="-374650">
              <a:buClr>
                <a:srgbClr val="FFFFFF"/>
              </a:buClr>
              <a:buSzPts val="2300"/>
              <a:defRPr sz="2300">
                <a:solidFill>
                  <a:srgbClr val="FFFFFF"/>
                </a:solidFill>
              </a:defRPr>
            </a:pPr>
            <a:r>
              <a:t>Home Worship</a:t>
            </a:r>
          </a:p>
          <a:p>
            <a:pPr marL="0" indent="0">
              <a:spcBef>
                <a:spcPts val="1200"/>
              </a:spcBef>
              <a:buSzTx/>
              <a:buNone/>
              <a:defRPr sz="2300">
                <a:solidFill>
                  <a:srgbClr val="FFFFFF"/>
                </a:solidFill>
              </a:defRPr>
            </a:pPr>
            <a:r>
              <a:t>A marriage cannot thrive spiritually if the only shared spiritual experience occurs in the church.</a:t>
            </a:r>
          </a:p>
        </p:txBody>
      </p:sp>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47" name="Google Shape;130;p14"/>
          <p:cNvSpPr txBox="1"/>
          <p:nvPr>
            <p:ph type="title"/>
          </p:nvPr>
        </p:nvSpPr>
        <p:spPr>
          <a:xfrm>
            <a:off x="311699" y="583474"/>
            <a:ext cx="8520602" cy="572702"/>
          </a:xfrm>
          <a:prstGeom prst="rect">
            <a:avLst/>
          </a:prstGeom>
        </p:spPr>
        <p:txBody>
          <a:bodyPr/>
          <a:lstStyle>
            <a:lvl1pPr defTabSz="749808">
              <a:defRPr b="1" sz="2706">
                <a:solidFill>
                  <a:srgbClr val="FFFFFF"/>
                </a:solidFill>
              </a:defRPr>
            </a:lvl1pPr>
          </a:lstStyle>
          <a:p>
            <a:pPr/>
            <a:r>
              <a:t>Protect Family Time</a:t>
            </a:r>
          </a:p>
        </p:txBody>
      </p:sp>
      <p:sp>
        <p:nvSpPr>
          <p:cNvPr id="148" name="Google Shape;131;p14"/>
          <p:cNvSpPr txBox="1"/>
          <p:nvPr>
            <p:ph type="body" idx="1"/>
          </p:nvPr>
        </p:nvSpPr>
        <p:spPr>
          <a:xfrm>
            <a:off x="311699" y="1290924"/>
            <a:ext cx="8520602" cy="3269102"/>
          </a:xfrm>
          <a:prstGeom prst="rect">
            <a:avLst/>
          </a:prstGeom>
        </p:spPr>
        <p:txBody>
          <a:bodyPr/>
          <a:lstStyle/>
          <a:p>
            <a:pPr marL="0" indent="0">
              <a:spcBef>
                <a:spcPts val="1800"/>
              </a:spcBef>
              <a:buSzTx/>
              <a:buNone/>
              <a:defRPr b="1" sz="2300">
                <a:solidFill>
                  <a:srgbClr val="FFFFFF"/>
                </a:solidFill>
              </a:defRPr>
            </a:pPr>
            <a:r>
              <a:t>Healthy Boundaries</a:t>
            </a:r>
          </a:p>
          <a:p>
            <a:pPr indent="-374650">
              <a:spcBef>
                <a:spcPts val="1200"/>
              </a:spcBef>
              <a:buClr>
                <a:srgbClr val="FFFFFF"/>
              </a:buClr>
              <a:buSzPts val="2300"/>
              <a:defRPr sz="2300">
                <a:solidFill>
                  <a:srgbClr val="FFFFFF"/>
                </a:solidFill>
              </a:defRPr>
            </a:pPr>
            <a:r>
              <a:t>Family nights</a:t>
            </a:r>
          </a:p>
          <a:p>
            <a:pPr indent="-374650">
              <a:buClr>
                <a:srgbClr val="FFFFFF"/>
              </a:buClr>
              <a:buSzPts val="2300"/>
              <a:defRPr sz="2300">
                <a:solidFill>
                  <a:srgbClr val="FFFFFF"/>
                </a:solidFill>
              </a:defRPr>
            </a:pPr>
            <a:r>
              <a:t>Protected holidays</a:t>
            </a:r>
          </a:p>
          <a:p>
            <a:pPr indent="-374650">
              <a:buClr>
                <a:srgbClr val="FFFFFF"/>
              </a:buClr>
              <a:buSzPts val="2300"/>
              <a:defRPr sz="2300">
                <a:solidFill>
                  <a:srgbClr val="FFFFFF"/>
                </a:solidFill>
              </a:defRPr>
            </a:pPr>
            <a:r>
              <a:t>Scheduled days off</a:t>
            </a:r>
          </a:p>
          <a:p>
            <a:pPr indent="-374650">
              <a:buClr>
                <a:srgbClr val="FFFFFF"/>
              </a:buClr>
              <a:buSzPts val="2300"/>
              <a:defRPr sz="2300">
                <a:solidFill>
                  <a:srgbClr val="FFFFFF"/>
                </a:solidFill>
              </a:defRPr>
            </a:pPr>
            <a:r>
              <a:t>Fewer family interruptions</a:t>
            </a:r>
          </a:p>
          <a:p>
            <a:pPr marL="0" indent="0">
              <a:spcBef>
                <a:spcPts val="1200"/>
              </a:spcBef>
              <a:buSzTx/>
              <a:buNone/>
              <a:defRPr sz="2300">
                <a:solidFill>
                  <a:srgbClr val="FFFFFF"/>
                </a:solidFill>
              </a:defRPr>
            </a:pPr>
            <a:r>
              <a:t>Family should not receive the leftovers of our time and energy.</a:t>
            </a:r>
          </a:p>
        </p:txBody>
      </p:sp>
    </p:spTree>
  </p:cSld>
  <p:clrMapOvr>
    <a:masterClrMapping/>
  </p:clrMapOvr>
  <p:transition xmlns:p14="http://schemas.microsoft.com/office/powerpoint/2010/main" spd="med" advClick="1"/>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50" name="Google Shape;136;p15"/>
          <p:cNvSpPr txBox="1"/>
          <p:nvPr>
            <p:ph type="title"/>
          </p:nvPr>
        </p:nvSpPr>
        <p:spPr>
          <a:xfrm>
            <a:off x="311699" y="305062"/>
            <a:ext cx="8520602" cy="1068601"/>
          </a:xfrm>
          <a:prstGeom prst="rect">
            <a:avLst/>
          </a:prstGeom>
        </p:spPr>
        <p:txBody>
          <a:bodyPr/>
          <a:lstStyle>
            <a:lvl1pPr defTabSz="841247">
              <a:defRPr b="1" sz="3036">
                <a:solidFill>
                  <a:srgbClr val="FFFFFF"/>
                </a:solidFill>
              </a:defRPr>
            </a:lvl1pPr>
          </a:lstStyle>
          <a:p>
            <a:pPr/>
            <a:r>
              <a:t>IV. Maintaining a Balance Between Ministry and Family</a:t>
            </a:r>
          </a:p>
        </p:txBody>
      </p:sp>
      <p:sp>
        <p:nvSpPr>
          <p:cNvPr id="151" name="Google Shape;137;p15"/>
          <p:cNvSpPr txBox="1"/>
          <p:nvPr>
            <p:ph type="body" idx="1"/>
          </p:nvPr>
        </p:nvSpPr>
        <p:spPr>
          <a:xfrm>
            <a:off x="311699" y="1508437"/>
            <a:ext cx="8520602" cy="3330000"/>
          </a:xfrm>
          <a:prstGeom prst="rect">
            <a:avLst/>
          </a:prstGeom>
        </p:spPr>
        <p:txBody>
          <a:bodyPr/>
          <a:lstStyle/>
          <a:p>
            <a:pPr marL="0" indent="0">
              <a:spcBef>
                <a:spcPts val="1400"/>
              </a:spcBef>
              <a:buSzTx/>
              <a:buNone/>
              <a:defRPr b="1" sz="2300">
                <a:solidFill>
                  <a:srgbClr val="FFFFFF"/>
                </a:solidFill>
              </a:defRPr>
            </a:pPr>
            <a:r>
              <a:t>Colossians 3:18–21 </a:t>
            </a:r>
            <a:r>
              <a:rPr b="0"/>
              <a:t>- "Whatever you do, work at it with all your heart, as working for the Lord, not for human masters."</a:t>
            </a:r>
          </a:p>
          <a:p>
            <a:pPr marL="0" indent="0">
              <a:spcBef>
                <a:spcPts val="1800"/>
              </a:spcBef>
              <a:buSzTx/>
              <a:buNone/>
              <a:defRPr b="1" sz="2300">
                <a:solidFill>
                  <a:srgbClr val="FFFFFF"/>
                </a:solidFill>
              </a:defRPr>
            </a:pPr>
            <a:r>
              <a:t>Biblical Priorities</a:t>
            </a:r>
          </a:p>
          <a:p>
            <a:pPr indent="-374650">
              <a:spcBef>
                <a:spcPts val="1200"/>
              </a:spcBef>
              <a:buClr>
                <a:srgbClr val="FFFFFF"/>
              </a:buClr>
              <a:buSzPts val="2300"/>
              <a:buFontTx/>
              <a:buAutoNum type="arabicPeriod" startAt="1"/>
              <a:defRPr sz="2300">
                <a:solidFill>
                  <a:srgbClr val="FFFFFF"/>
                </a:solidFill>
              </a:defRPr>
            </a:pPr>
            <a:r>
              <a:t>God</a:t>
            </a:r>
          </a:p>
          <a:p>
            <a:pPr indent="-374650">
              <a:buClr>
                <a:srgbClr val="FFFFFF"/>
              </a:buClr>
              <a:buSzPts val="2300"/>
              <a:buFontTx/>
              <a:buAutoNum type="arabicPeriod" startAt="1"/>
              <a:defRPr sz="2300">
                <a:solidFill>
                  <a:srgbClr val="FFFFFF"/>
                </a:solidFill>
              </a:defRPr>
            </a:pPr>
            <a:r>
              <a:t>Marriage</a:t>
            </a:r>
          </a:p>
          <a:p>
            <a:pPr indent="-374650">
              <a:buClr>
                <a:srgbClr val="FFFFFF"/>
              </a:buClr>
              <a:buSzPts val="2300"/>
              <a:buFontTx/>
              <a:buAutoNum type="arabicPeriod" startAt="1"/>
              <a:defRPr sz="2300">
                <a:solidFill>
                  <a:srgbClr val="FFFFFF"/>
                </a:solidFill>
              </a:defRPr>
            </a:pPr>
            <a:r>
              <a:t>Family</a:t>
            </a:r>
          </a:p>
          <a:p>
            <a:pPr indent="-374650">
              <a:buClr>
                <a:srgbClr val="FFFFFF"/>
              </a:buClr>
              <a:buSzPts val="2300"/>
              <a:buFontTx/>
              <a:buAutoNum type="arabicPeriod" startAt="1"/>
              <a:defRPr sz="2300">
                <a:solidFill>
                  <a:srgbClr val="FFFFFF"/>
                </a:solidFill>
              </a:defRPr>
            </a:pPr>
            <a:r>
              <a:t>Ministry</a:t>
            </a:r>
          </a:p>
        </p:txBody>
      </p:sp>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53" name="Google Shape;142;p16"/>
          <p:cNvSpPr txBox="1"/>
          <p:nvPr>
            <p:ph type="title"/>
          </p:nvPr>
        </p:nvSpPr>
        <p:spPr>
          <a:xfrm>
            <a:off x="311699" y="583474"/>
            <a:ext cx="8520602" cy="572702"/>
          </a:xfrm>
          <a:prstGeom prst="rect">
            <a:avLst/>
          </a:prstGeom>
        </p:spPr>
        <p:txBody>
          <a:bodyPr/>
          <a:lstStyle>
            <a:lvl1pPr defTabSz="749808">
              <a:defRPr b="1" sz="2706">
                <a:solidFill>
                  <a:srgbClr val="FFFFFF"/>
                </a:solidFill>
              </a:defRPr>
            </a:lvl1pPr>
          </a:lstStyle>
          <a:p>
            <a:pPr/>
            <a:r>
              <a:t>Involve the Family Without Exploiting Them</a:t>
            </a:r>
          </a:p>
        </p:txBody>
      </p:sp>
      <p:sp>
        <p:nvSpPr>
          <p:cNvPr id="154" name="Google Shape;143;p16"/>
          <p:cNvSpPr txBox="1"/>
          <p:nvPr>
            <p:ph type="body" idx="1"/>
          </p:nvPr>
        </p:nvSpPr>
        <p:spPr>
          <a:xfrm>
            <a:off x="311699" y="1290924"/>
            <a:ext cx="8520602" cy="3269102"/>
          </a:xfrm>
          <a:prstGeom prst="rect">
            <a:avLst/>
          </a:prstGeom>
        </p:spPr>
        <p:txBody>
          <a:bodyPr/>
          <a:lstStyle/>
          <a:p>
            <a:pPr marL="0" indent="0">
              <a:spcBef>
                <a:spcPts val="1800"/>
              </a:spcBef>
              <a:buSzTx/>
              <a:buNone/>
              <a:defRPr b="1" sz="2300">
                <a:solidFill>
                  <a:srgbClr val="FFFFFF"/>
                </a:solidFill>
              </a:defRPr>
            </a:pPr>
            <a:r>
              <a:t>Avoid</a:t>
            </a:r>
          </a:p>
          <a:p>
            <a:pPr indent="-374650">
              <a:spcBef>
                <a:spcPts val="1200"/>
              </a:spcBef>
              <a:buClr>
                <a:srgbClr val="FFFFFF"/>
              </a:buClr>
              <a:buSzPts val="2300"/>
              <a:defRPr sz="2300">
                <a:solidFill>
                  <a:srgbClr val="FFFFFF"/>
                </a:solidFill>
              </a:defRPr>
            </a:pPr>
            <a:r>
              <a:t>Unrealistic expectations</a:t>
            </a:r>
          </a:p>
          <a:p>
            <a:pPr indent="-374650">
              <a:buClr>
                <a:srgbClr val="FFFFFF"/>
              </a:buClr>
              <a:buSzPts val="2300"/>
              <a:defRPr sz="2300">
                <a:solidFill>
                  <a:srgbClr val="FFFFFF"/>
                </a:solidFill>
              </a:defRPr>
            </a:pPr>
            <a:r>
              <a:t>Constant criticism</a:t>
            </a:r>
          </a:p>
          <a:p>
            <a:pPr indent="-374650">
              <a:buClr>
                <a:srgbClr val="FFFFFF"/>
              </a:buClr>
              <a:buSzPts val="2300"/>
              <a:defRPr sz="2300">
                <a:solidFill>
                  <a:srgbClr val="FFFFFF"/>
                </a:solidFill>
              </a:defRPr>
            </a:pPr>
            <a:r>
              <a:t>Unfair comparisons</a:t>
            </a:r>
          </a:p>
          <a:p>
            <a:pPr indent="-374650">
              <a:buClr>
                <a:srgbClr val="FFFFFF"/>
              </a:buClr>
              <a:buSzPts val="2300"/>
              <a:defRPr sz="2300">
                <a:solidFill>
                  <a:srgbClr val="FFFFFF"/>
                </a:solidFill>
              </a:defRPr>
            </a:pPr>
            <a:r>
              <a:t>Assuming that everyone should serve equally</a:t>
            </a:r>
          </a:p>
          <a:p>
            <a:pPr marL="0" indent="0">
              <a:spcBef>
                <a:spcPts val="1200"/>
              </a:spcBef>
              <a:buSzTx/>
              <a:buNone/>
              <a:defRPr sz="2300">
                <a:solidFill>
                  <a:srgbClr val="FFFFFF"/>
                </a:solidFill>
              </a:defRPr>
            </a:pPr>
            <a:r>
              <a:t>Allow each family member to develop their own gifts and calling.</a:t>
            </a:r>
          </a:p>
        </p:txBody>
      </p:sp>
    </p:spTree>
  </p:cSld>
  <p:clrMapOvr>
    <a:masterClrMapping/>
  </p:clrMapOvr>
  <p:transition xmlns:p14="http://schemas.microsoft.com/office/powerpoint/2010/main" spd="med" advClick="1"/>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56" name="Google Shape;148;p17"/>
          <p:cNvSpPr txBox="1"/>
          <p:nvPr>
            <p:ph type="title"/>
          </p:nvPr>
        </p:nvSpPr>
        <p:spPr>
          <a:xfrm>
            <a:off x="311699" y="390274"/>
            <a:ext cx="8520602" cy="572702"/>
          </a:xfrm>
          <a:prstGeom prst="rect">
            <a:avLst/>
          </a:prstGeom>
        </p:spPr>
        <p:txBody>
          <a:bodyPr/>
          <a:lstStyle>
            <a:lvl1pPr defTabSz="749808">
              <a:defRPr b="1" sz="2706">
                <a:solidFill>
                  <a:srgbClr val="FFFFFF"/>
                </a:solidFill>
              </a:defRPr>
            </a:lvl1pPr>
          </a:lstStyle>
          <a:p>
            <a:pPr/>
            <a:r>
              <a:t>Leading from a Healthy Home</a:t>
            </a:r>
          </a:p>
        </p:txBody>
      </p:sp>
      <p:sp>
        <p:nvSpPr>
          <p:cNvPr id="157" name="Google Shape;149;p17"/>
          <p:cNvSpPr txBox="1"/>
          <p:nvPr>
            <p:ph type="body" idx="1"/>
          </p:nvPr>
        </p:nvSpPr>
        <p:spPr>
          <a:xfrm>
            <a:off x="311699" y="1097725"/>
            <a:ext cx="8520602" cy="3655500"/>
          </a:xfrm>
          <a:prstGeom prst="rect">
            <a:avLst/>
          </a:prstGeom>
        </p:spPr>
        <p:txBody>
          <a:bodyPr/>
          <a:lstStyle/>
          <a:p>
            <a:pPr marL="0" indent="0" defTabSz="841247">
              <a:spcBef>
                <a:spcPts val="1200"/>
              </a:spcBef>
              <a:buSzTx/>
              <a:buNone/>
              <a:defRPr b="1" sz="2116">
                <a:solidFill>
                  <a:srgbClr val="FFFFFF"/>
                </a:solidFill>
              </a:defRPr>
            </a:pPr>
            <a:r>
              <a:t>1 Timothy 3:4–5 </a:t>
            </a:r>
            <a:r>
              <a:rPr b="0"/>
              <a:t>- "He must manage his own household well and keep his children submissive and respectful in every way. If someone does not know how to manage his own household, how can he care for God’s church?"</a:t>
            </a:r>
          </a:p>
          <a:p>
            <a:pPr marL="0" indent="0" defTabSz="841247">
              <a:spcBef>
                <a:spcPts val="1600"/>
              </a:spcBef>
              <a:buSzTx/>
              <a:buNone/>
              <a:defRPr b="1" sz="2116">
                <a:solidFill>
                  <a:srgbClr val="FFFFFF"/>
                </a:solidFill>
              </a:defRPr>
            </a:pPr>
            <a:r>
              <a:t>A Healthy Family Produces</a:t>
            </a:r>
          </a:p>
          <a:p>
            <a:pPr marL="420623" indent="-344678" defTabSz="841247">
              <a:spcBef>
                <a:spcPts val="1100"/>
              </a:spcBef>
              <a:buClr>
                <a:srgbClr val="FFFFFF"/>
              </a:buClr>
              <a:buSzPts val="2100"/>
              <a:defRPr sz="2116">
                <a:solidFill>
                  <a:srgbClr val="FFFFFF"/>
                </a:solidFill>
              </a:defRPr>
            </a:pPr>
            <a:r>
              <a:t>Credibility</a:t>
            </a:r>
          </a:p>
          <a:p>
            <a:pPr marL="420623" indent="-344678" defTabSz="841247">
              <a:buClr>
                <a:srgbClr val="FFFFFF"/>
              </a:buClr>
              <a:buSzPts val="2100"/>
              <a:defRPr sz="2116">
                <a:solidFill>
                  <a:srgbClr val="FFFFFF"/>
                </a:solidFill>
              </a:defRPr>
            </a:pPr>
            <a:r>
              <a:t>Trust</a:t>
            </a:r>
          </a:p>
          <a:p>
            <a:pPr marL="420623" indent="-344678" defTabSz="841247">
              <a:buClr>
                <a:srgbClr val="FFFFFF"/>
              </a:buClr>
              <a:buSzPts val="2100"/>
              <a:defRPr sz="2116">
                <a:solidFill>
                  <a:srgbClr val="FFFFFF"/>
                </a:solidFill>
              </a:defRPr>
            </a:pPr>
            <a:r>
              <a:t>Influence</a:t>
            </a:r>
          </a:p>
          <a:p>
            <a:pPr marL="420623" indent="-344678" defTabSz="841247">
              <a:buClr>
                <a:srgbClr val="FFFFFF"/>
              </a:buClr>
              <a:buSzPts val="2100"/>
              <a:defRPr sz="2116">
                <a:solidFill>
                  <a:srgbClr val="FFFFFF"/>
                </a:solidFill>
              </a:defRPr>
            </a:pPr>
            <a:r>
              <a:t>Ministerial stability</a:t>
            </a:r>
          </a:p>
        </p:txBody>
      </p:sp>
    </p:spTree>
  </p:cSld>
  <p:clrMapOvr>
    <a:masterClrMapping/>
  </p:clrMapOvr>
  <p:transition xmlns:p14="http://schemas.microsoft.com/office/powerpoint/2010/main" spd="med" advClick="1"/>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59" name="Google Shape;154;p18"/>
          <p:cNvSpPr txBox="1"/>
          <p:nvPr>
            <p:ph type="title"/>
          </p:nvPr>
        </p:nvSpPr>
        <p:spPr>
          <a:xfrm>
            <a:off x="311699" y="178974"/>
            <a:ext cx="8520602" cy="995102"/>
          </a:xfrm>
          <a:prstGeom prst="rect">
            <a:avLst/>
          </a:prstGeom>
        </p:spPr>
        <p:txBody>
          <a:bodyPr/>
          <a:lstStyle/>
          <a:p>
            <a:pPr defTabSz="777240">
              <a:defRPr b="1" sz="2805">
                <a:solidFill>
                  <a:srgbClr val="FFFFFF"/>
                </a:solidFill>
              </a:defRPr>
            </a:pPr>
            <a:r>
              <a:t>V. Investing in Marriages</a:t>
            </a:r>
          </a:p>
          <a:p>
            <a:pPr defTabSz="777240">
              <a:defRPr b="1" sz="2805">
                <a:solidFill>
                  <a:srgbClr val="FFFFFF"/>
                </a:solidFill>
              </a:defRPr>
            </a:pPr>
            <a:r>
              <a:t>of the Church</a:t>
            </a:r>
          </a:p>
        </p:txBody>
      </p:sp>
      <p:sp>
        <p:nvSpPr>
          <p:cNvPr id="160" name="Google Shape;155;p18"/>
          <p:cNvSpPr txBox="1"/>
          <p:nvPr>
            <p:ph type="body" idx="1"/>
          </p:nvPr>
        </p:nvSpPr>
        <p:spPr>
          <a:xfrm>
            <a:off x="311699" y="1309025"/>
            <a:ext cx="8520602" cy="3655500"/>
          </a:xfrm>
          <a:prstGeom prst="rect">
            <a:avLst/>
          </a:prstGeom>
        </p:spPr>
        <p:txBody>
          <a:bodyPr/>
          <a:lstStyle/>
          <a:p>
            <a:pPr marL="0" indent="0">
              <a:spcBef>
                <a:spcPts val="1400"/>
              </a:spcBef>
              <a:buSzTx/>
              <a:buNone/>
              <a:defRPr b="1" sz="2300">
                <a:solidFill>
                  <a:srgbClr val="FFFFFF"/>
                </a:solidFill>
              </a:defRPr>
            </a:pPr>
            <a:r>
              <a:t>Malachi 2:15 </a:t>
            </a:r>
            <a:r>
              <a:rPr b="0"/>
              <a:t>- "Be careful, therefore, and do not break faith with the wife of your youth."</a:t>
            </a:r>
          </a:p>
          <a:p>
            <a:pPr marL="0" indent="0">
              <a:spcBef>
                <a:spcPts val="1800"/>
              </a:spcBef>
              <a:buSzTx/>
              <a:buNone/>
              <a:defRPr b="1" sz="2300">
                <a:solidFill>
                  <a:srgbClr val="FFFFFF"/>
                </a:solidFill>
              </a:defRPr>
            </a:pPr>
            <a:r>
              <a:t>Strong marriages produce</a:t>
            </a:r>
          </a:p>
          <a:p>
            <a:pPr indent="-374650">
              <a:spcBef>
                <a:spcPts val="1200"/>
              </a:spcBef>
              <a:buClr>
                <a:srgbClr val="FFFFFF"/>
              </a:buClr>
              <a:buSzPts val="2300"/>
              <a:defRPr sz="2300">
                <a:solidFill>
                  <a:srgbClr val="FFFFFF"/>
                </a:solidFill>
              </a:defRPr>
            </a:pPr>
            <a:r>
              <a:t>Strong families</a:t>
            </a:r>
          </a:p>
          <a:p>
            <a:pPr indent="-374650">
              <a:buClr>
                <a:srgbClr val="FFFFFF"/>
              </a:buClr>
              <a:buSzPts val="2300"/>
              <a:defRPr sz="2300">
                <a:solidFill>
                  <a:srgbClr val="FFFFFF"/>
                </a:solidFill>
              </a:defRPr>
            </a:pPr>
            <a:r>
              <a:t>Better discipleship</a:t>
            </a:r>
          </a:p>
          <a:p>
            <a:pPr indent="-374650">
              <a:buClr>
                <a:srgbClr val="FFFFFF"/>
              </a:buClr>
              <a:buSzPts val="2300"/>
              <a:defRPr sz="2300">
                <a:solidFill>
                  <a:srgbClr val="FFFFFF"/>
                </a:solidFill>
              </a:defRPr>
            </a:pPr>
            <a:r>
              <a:t>Greater stability</a:t>
            </a:r>
          </a:p>
          <a:p>
            <a:pPr indent="-374650">
              <a:buClr>
                <a:srgbClr val="FFFFFF"/>
              </a:buClr>
              <a:buSzPts val="2300"/>
              <a:defRPr sz="2300">
                <a:solidFill>
                  <a:srgbClr val="FFFFFF"/>
                </a:solidFill>
              </a:defRPr>
            </a:pPr>
            <a:r>
              <a:t>Better service culture</a:t>
            </a:r>
          </a:p>
          <a:p>
            <a:pPr indent="-374650">
              <a:buClr>
                <a:srgbClr val="FFFFFF"/>
              </a:buClr>
              <a:buSzPts val="2300"/>
              <a:defRPr sz="2300">
                <a:solidFill>
                  <a:srgbClr val="FFFFFF"/>
                </a:solidFill>
              </a:defRPr>
            </a:pPr>
            <a:r>
              <a:t>Leadership Development</a:t>
            </a:r>
          </a:p>
        </p:txBody>
      </p:sp>
    </p:spTree>
  </p:cSld>
  <p:clrMapOvr>
    <a:masterClrMapping/>
  </p:clrMapOvr>
  <p:transition xmlns:p14="http://schemas.microsoft.com/office/powerpoint/2010/main" spd="med" advClick="1"/>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62" name="Google Shape;160;p19"/>
          <p:cNvSpPr txBox="1"/>
          <p:nvPr>
            <p:ph type="title"/>
          </p:nvPr>
        </p:nvSpPr>
        <p:spPr>
          <a:xfrm>
            <a:off x="311699" y="213450"/>
            <a:ext cx="8520602" cy="1006800"/>
          </a:xfrm>
          <a:prstGeom prst="rect">
            <a:avLst/>
          </a:prstGeom>
        </p:spPr>
        <p:txBody>
          <a:bodyPr/>
          <a:lstStyle>
            <a:lvl1pPr defTabSz="850391">
              <a:defRPr b="1" sz="3069">
                <a:solidFill>
                  <a:srgbClr val="FFFFFF"/>
                </a:solidFill>
              </a:defRPr>
            </a:lvl1pPr>
          </a:lstStyle>
          <a:p>
            <a:pPr/>
            <a:r>
              <a:t>VI. Developing a Culture of Marriage Ministry</a:t>
            </a:r>
          </a:p>
        </p:txBody>
      </p:sp>
      <p:sp>
        <p:nvSpPr>
          <p:cNvPr id="163" name="Google Shape;161;p19"/>
          <p:cNvSpPr txBox="1"/>
          <p:nvPr>
            <p:ph type="body" idx="1"/>
          </p:nvPr>
        </p:nvSpPr>
        <p:spPr>
          <a:xfrm>
            <a:off x="311699" y="1354950"/>
            <a:ext cx="8520602" cy="3575101"/>
          </a:xfrm>
          <a:prstGeom prst="rect">
            <a:avLst/>
          </a:prstGeom>
        </p:spPr>
        <p:txBody>
          <a:bodyPr/>
          <a:lstStyle/>
          <a:p>
            <a:pPr marL="0" indent="0">
              <a:spcBef>
                <a:spcPts val="1800"/>
              </a:spcBef>
              <a:buSzTx/>
              <a:buNone/>
              <a:defRPr b="1" sz="2300">
                <a:solidFill>
                  <a:srgbClr val="FFFFFF"/>
                </a:solidFill>
              </a:defRPr>
            </a:pPr>
            <a:r>
              <a:t>Practical Tools</a:t>
            </a:r>
          </a:p>
          <a:p>
            <a:pPr indent="-374650">
              <a:spcBef>
                <a:spcPts val="1200"/>
              </a:spcBef>
              <a:buClr>
                <a:srgbClr val="FFFFFF"/>
              </a:buClr>
              <a:buSzPts val="2300"/>
              <a:defRPr sz="2300">
                <a:solidFill>
                  <a:srgbClr val="FFFFFF"/>
                </a:solidFill>
              </a:defRPr>
            </a:pPr>
            <a:r>
              <a:t>Preach regularly about marriage</a:t>
            </a:r>
          </a:p>
          <a:p>
            <a:pPr indent="-374650">
              <a:buClr>
                <a:srgbClr val="FFFFFF"/>
              </a:buClr>
              <a:buSzPts val="2300"/>
              <a:defRPr sz="2300">
                <a:solidFill>
                  <a:srgbClr val="FFFFFF"/>
                </a:solidFill>
              </a:defRPr>
            </a:pPr>
            <a:r>
              <a:t>Premarital counseling</a:t>
            </a:r>
          </a:p>
          <a:p>
            <a:pPr indent="-374650">
              <a:buClr>
                <a:srgbClr val="FFFFFF"/>
              </a:buClr>
              <a:buSzPts val="2300"/>
              <a:defRPr sz="2300">
                <a:solidFill>
                  <a:srgbClr val="FFFFFF"/>
                </a:solidFill>
              </a:defRPr>
            </a:pPr>
            <a:r>
              <a:t>Marriage mentoring</a:t>
            </a:r>
          </a:p>
          <a:p>
            <a:pPr indent="-374650">
              <a:buClr>
                <a:srgbClr val="FFFFFF"/>
              </a:buClr>
              <a:buSzPts val="2300"/>
              <a:defRPr sz="2300">
                <a:solidFill>
                  <a:srgbClr val="FFFFFF"/>
                </a:solidFill>
              </a:defRPr>
            </a:pPr>
            <a:r>
              <a:t>Parent training</a:t>
            </a:r>
          </a:p>
          <a:p>
            <a:pPr indent="-374650">
              <a:buClr>
                <a:srgbClr val="FFFFFF"/>
              </a:buClr>
              <a:buSzPts val="2300"/>
              <a:defRPr sz="2300">
                <a:solidFill>
                  <a:srgbClr val="FFFFFF"/>
                </a:solidFill>
              </a:defRPr>
            </a:pPr>
            <a:r>
              <a:t>Small groups for married couples</a:t>
            </a:r>
          </a:p>
          <a:p>
            <a:pPr marL="0" indent="0">
              <a:spcBef>
                <a:spcPts val="1200"/>
              </a:spcBef>
              <a:buSzTx/>
              <a:buNone/>
              <a:defRPr sz="2300">
                <a:solidFill>
                  <a:srgbClr val="FFFFFF"/>
                </a:solidFill>
              </a:defRPr>
            </a:pPr>
            <a:r>
              <a:t>Marriage ministry should be a culture, not just an annual event.</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13" name="Google Shape;60;p2"/>
          <p:cNvSpPr txBox="1"/>
          <p:nvPr>
            <p:ph type="title"/>
          </p:nvPr>
        </p:nvSpPr>
        <p:spPr>
          <a:xfrm>
            <a:off x="311699" y="698524"/>
            <a:ext cx="8520602" cy="572702"/>
          </a:xfrm>
          <a:prstGeom prst="rect">
            <a:avLst/>
          </a:prstGeom>
        </p:spPr>
        <p:txBody>
          <a:bodyPr/>
          <a:lstStyle>
            <a:lvl1pPr defTabSz="749808">
              <a:defRPr b="1" sz="2706">
                <a:solidFill>
                  <a:srgbClr val="FFFFFF"/>
                </a:solidFill>
              </a:defRPr>
            </a:lvl1pPr>
          </a:lstStyle>
          <a:p>
            <a:pPr/>
            <a:r>
              <a:t>Key Texts</a:t>
            </a:r>
          </a:p>
        </p:txBody>
      </p:sp>
      <p:sp>
        <p:nvSpPr>
          <p:cNvPr id="114" name="Google Shape;61;p2"/>
          <p:cNvSpPr txBox="1"/>
          <p:nvPr>
            <p:ph type="body" idx="1"/>
          </p:nvPr>
        </p:nvSpPr>
        <p:spPr>
          <a:xfrm>
            <a:off x="311699" y="1405975"/>
            <a:ext cx="8520602" cy="3039001"/>
          </a:xfrm>
          <a:prstGeom prst="rect">
            <a:avLst/>
          </a:prstGeom>
        </p:spPr>
        <p:txBody>
          <a:bodyPr/>
          <a:lstStyle/>
          <a:p>
            <a:pPr indent="-374650">
              <a:buClr>
                <a:srgbClr val="FFFFFF"/>
              </a:buClr>
              <a:buSzPts val="2300"/>
              <a:defRPr sz="2300">
                <a:solidFill>
                  <a:srgbClr val="FFFFFF"/>
                </a:solidFill>
              </a:defRPr>
            </a:pPr>
            <a:r>
              <a:t>Genesis 2:18–24</a:t>
            </a:r>
          </a:p>
          <a:p>
            <a:pPr indent="-374650">
              <a:buClr>
                <a:srgbClr val="FFFFFF"/>
              </a:buClr>
              <a:buSzPts val="2300"/>
              <a:defRPr sz="2300">
                <a:solidFill>
                  <a:srgbClr val="FFFFFF"/>
                </a:solidFill>
              </a:defRPr>
            </a:pPr>
            <a:r>
              <a:t>Malachi 2:14–16</a:t>
            </a:r>
          </a:p>
          <a:p>
            <a:pPr indent="-374650">
              <a:buClr>
                <a:srgbClr val="FFFFFF"/>
              </a:buClr>
              <a:buSzPts val="2300"/>
              <a:defRPr sz="2300">
                <a:solidFill>
                  <a:srgbClr val="FFFFFF"/>
                </a:solidFill>
              </a:defRPr>
            </a:pPr>
            <a:r>
              <a:t>Matthew 19:4–6</a:t>
            </a:r>
          </a:p>
          <a:p>
            <a:pPr indent="-374650">
              <a:buClr>
                <a:srgbClr val="FFFFFF"/>
              </a:buClr>
              <a:buSzPts val="2300"/>
              <a:defRPr sz="2300">
                <a:solidFill>
                  <a:srgbClr val="FFFFFF"/>
                </a:solidFill>
              </a:defRPr>
            </a:pPr>
            <a:r>
              <a:t>Ephesians 5:21–33</a:t>
            </a:r>
          </a:p>
          <a:p>
            <a:pPr indent="-374650">
              <a:buClr>
                <a:srgbClr val="FFFFFF"/>
              </a:buClr>
              <a:buSzPts val="2300"/>
              <a:defRPr sz="2300">
                <a:solidFill>
                  <a:srgbClr val="FFFFFF"/>
                </a:solidFill>
              </a:defRPr>
            </a:pPr>
            <a:r>
              <a:t>Colossians 3:18–21</a:t>
            </a:r>
          </a:p>
          <a:p>
            <a:pPr indent="-374650">
              <a:buClr>
                <a:srgbClr val="FFFFFF"/>
              </a:buClr>
              <a:buSzPts val="2300"/>
              <a:defRPr sz="2300">
                <a:solidFill>
                  <a:srgbClr val="FFFFFF"/>
                </a:solidFill>
              </a:defRPr>
            </a:pPr>
            <a:r>
              <a:t>1 Timothy 3:2–5</a:t>
            </a:r>
          </a:p>
          <a:p>
            <a:pPr indent="-374650">
              <a:buClr>
                <a:srgbClr val="FFFFFF"/>
              </a:buClr>
              <a:buSzPts val="2300"/>
              <a:defRPr sz="2300">
                <a:solidFill>
                  <a:srgbClr val="FFFFFF"/>
                </a:solidFill>
              </a:defRPr>
            </a:pPr>
            <a:r>
              <a:t>Titus 1:6</a:t>
            </a:r>
          </a:p>
        </p:txBody>
      </p:sp>
    </p:spTree>
  </p:cSld>
  <p:clrMapOvr>
    <a:masterClrMapping/>
  </p:clrMapOvr>
  <p:transition xmlns:p14="http://schemas.microsoft.com/office/powerpoint/2010/main" spd="med" advClick="1"/>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65" name="Google Shape;166;p20"/>
          <p:cNvSpPr txBox="1"/>
          <p:nvPr>
            <p:ph type="title"/>
          </p:nvPr>
        </p:nvSpPr>
        <p:spPr>
          <a:xfrm>
            <a:off x="311699" y="306388"/>
            <a:ext cx="8520602" cy="1003201"/>
          </a:xfrm>
          <a:prstGeom prst="rect">
            <a:avLst/>
          </a:prstGeom>
        </p:spPr>
        <p:txBody>
          <a:bodyPr/>
          <a:lstStyle>
            <a:lvl1pPr defTabSz="886968">
              <a:defRPr b="1" sz="3201">
                <a:solidFill>
                  <a:srgbClr val="FFFFFF"/>
                </a:solidFill>
              </a:defRPr>
            </a:lvl1pPr>
          </a:lstStyle>
          <a:p>
            <a:pPr/>
            <a:r>
              <a:t>VII. Annual Plan for Marriages and Families</a:t>
            </a:r>
          </a:p>
        </p:txBody>
      </p:sp>
      <p:sp>
        <p:nvSpPr>
          <p:cNvPr id="166" name="Google Shape;167;p20"/>
          <p:cNvSpPr txBox="1"/>
          <p:nvPr>
            <p:ph type="body" idx="1"/>
          </p:nvPr>
        </p:nvSpPr>
        <p:spPr>
          <a:xfrm>
            <a:off x="311699" y="1444112"/>
            <a:ext cx="8520602" cy="3393001"/>
          </a:xfrm>
          <a:prstGeom prst="rect">
            <a:avLst/>
          </a:prstGeom>
        </p:spPr>
        <p:txBody>
          <a:bodyPr/>
          <a:lstStyle/>
          <a:p>
            <a:pPr marL="0" indent="0" defTabSz="896111">
              <a:spcBef>
                <a:spcPts val="1700"/>
              </a:spcBef>
              <a:buSzTx/>
              <a:buNone/>
              <a:defRPr b="1" sz="2254">
                <a:solidFill>
                  <a:srgbClr val="FFFFFF"/>
                </a:solidFill>
              </a:defRPr>
            </a:pPr>
            <a:r>
              <a:t>Recommended Initiatives</a:t>
            </a:r>
          </a:p>
          <a:p>
            <a:pPr marL="448055" indent="-367156" defTabSz="896111">
              <a:spcBef>
                <a:spcPts val="1100"/>
              </a:spcBef>
              <a:buClr>
                <a:srgbClr val="FFFFFF"/>
              </a:buClr>
              <a:buSzPts val="2200"/>
              <a:defRPr sz="2254">
                <a:solidFill>
                  <a:srgbClr val="FFFFFF"/>
                </a:solidFill>
              </a:defRPr>
            </a:pPr>
            <a:r>
              <a:t>Quarterly marital nights</a:t>
            </a:r>
          </a:p>
          <a:p>
            <a:pPr marL="448055" indent="-367156" defTabSz="896111">
              <a:buClr>
                <a:srgbClr val="FFFFFF"/>
              </a:buClr>
              <a:buSzPts val="2200"/>
              <a:defRPr sz="2254">
                <a:solidFill>
                  <a:srgbClr val="FFFFFF"/>
                </a:solidFill>
              </a:defRPr>
            </a:pPr>
            <a:r>
              <a:t>Annual Marriage Conference</a:t>
            </a:r>
          </a:p>
          <a:p>
            <a:pPr marL="448055" indent="-367156" defTabSz="896111">
              <a:buClr>
                <a:srgbClr val="FFFFFF"/>
              </a:buClr>
              <a:buSzPts val="2200"/>
              <a:defRPr sz="2254">
                <a:solidFill>
                  <a:srgbClr val="FFFFFF"/>
                </a:solidFill>
              </a:defRPr>
            </a:pPr>
            <a:r>
              <a:t>Couples retreat</a:t>
            </a:r>
          </a:p>
          <a:p>
            <a:pPr marL="448055" indent="-367156" defTabSz="896111">
              <a:buClr>
                <a:srgbClr val="FFFFFF"/>
              </a:buClr>
              <a:buSzPts val="2200"/>
              <a:defRPr sz="2254">
                <a:solidFill>
                  <a:srgbClr val="FFFFFF"/>
                </a:solidFill>
              </a:defRPr>
            </a:pPr>
            <a:r>
              <a:t>Family Focus Month</a:t>
            </a:r>
          </a:p>
          <a:p>
            <a:pPr marL="448055" indent="-367156" defTabSz="896111">
              <a:buClr>
                <a:srgbClr val="FFFFFF"/>
              </a:buClr>
              <a:buSzPts val="2200"/>
              <a:defRPr sz="2254">
                <a:solidFill>
                  <a:srgbClr val="FFFFFF"/>
                </a:solidFill>
              </a:defRPr>
            </a:pPr>
            <a:r>
              <a:t>Ministry of “Date Night”</a:t>
            </a:r>
          </a:p>
          <a:p>
            <a:pPr marL="448055" indent="-367156" defTabSz="896111">
              <a:buClr>
                <a:srgbClr val="FFFFFF"/>
              </a:buClr>
              <a:buSzPts val="2200"/>
              <a:defRPr sz="2254">
                <a:solidFill>
                  <a:srgbClr val="FFFFFF"/>
                </a:solidFill>
              </a:defRPr>
            </a:pPr>
            <a:r>
              <a:t>Seminars for parents</a:t>
            </a:r>
          </a:p>
          <a:p>
            <a:pPr marL="448055" indent="-367156" defTabSz="896111">
              <a:buClr>
                <a:srgbClr val="FFFFFF"/>
              </a:buClr>
              <a:buSzPts val="2200"/>
              <a:defRPr sz="2254">
                <a:solidFill>
                  <a:srgbClr val="FFFFFF"/>
                </a:solidFill>
              </a:defRPr>
            </a:pPr>
            <a:r>
              <a:t>Family recreational events</a:t>
            </a:r>
          </a:p>
        </p:txBody>
      </p:sp>
    </p:spTree>
  </p:cSld>
  <p:clrMapOvr>
    <a:masterClrMapping/>
  </p:clrMapOvr>
  <p:transition xmlns:p14="http://schemas.microsoft.com/office/powerpoint/2010/main" spd="med" advClick="1"/>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68" name="Google Shape;172;p21"/>
          <p:cNvSpPr txBox="1"/>
          <p:nvPr>
            <p:ph type="title"/>
          </p:nvPr>
        </p:nvSpPr>
        <p:spPr>
          <a:xfrm>
            <a:off x="311699" y="388500"/>
            <a:ext cx="8520602" cy="1006800"/>
          </a:xfrm>
          <a:prstGeom prst="rect">
            <a:avLst/>
          </a:prstGeom>
        </p:spPr>
        <p:txBody>
          <a:bodyPr/>
          <a:lstStyle>
            <a:lvl1pPr defTabSz="896111">
              <a:defRPr b="1" sz="3234">
                <a:solidFill>
                  <a:srgbClr val="FFFFFF"/>
                </a:solidFill>
              </a:defRPr>
            </a:lvl1pPr>
          </a:lstStyle>
          <a:p>
            <a:pPr/>
            <a:r>
              <a:t>VIII. Signs of an Unhealthy Church Culture</a:t>
            </a:r>
          </a:p>
        </p:txBody>
      </p:sp>
      <p:sp>
        <p:nvSpPr>
          <p:cNvPr id="169" name="Google Shape;173;p21"/>
          <p:cNvSpPr txBox="1"/>
          <p:nvPr>
            <p:ph type="body" idx="1"/>
          </p:nvPr>
        </p:nvSpPr>
        <p:spPr>
          <a:xfrm>
            <a:off x="311699" y="1529999"/>
            <a:ext cx="8520602" cy="3225002"/>
          </a:xfrm>
          <a:prstGeom prst="rect">
            <a:avLst/>
          </a:prstGeom>
        </p:spPr>
        <p:txBody>
          <a:bodyPr/>
          <a:lstStyle/>
          <a:p>
            <a:pPr marL="0" indent="0">
              <a:spcBef>
                <a:spcPts val="1200"/>
              </a:spcBef>
              <a:buSzTx/>
              <a:buNone/>
              <a:defRPr sz="2300">
                <a:solidFill>
                  <a:srgbClr val="FFFFFF"/>
                </a:solidFill>
              </a:defRPr>
            </a:pPr>
            <a:r>
              <a:t>Leaders with marriages in crisis</a:t>
            </a:r>
          </a:p>
          <a:p>
            <a:pPr indent="-374650">
              <a:spcBef>
                <a:spcPts val="1200"/>
              </a:spcBef>
              <a:buClr>
                <a:srgbClr val="FFFFFF"/>
              </a:buClr>
              <a:buSzPts val="2300"/>
              <a:defRPr sz="2300">
                <a:solidFill>
                  <a:srgbClr val="FFFFFF"/>
                </a:solidFill>
              </a:defRPr>
            </a:pPr>
            <a:r>
              <a:t>Families constantly neglected because of the ministry</a:t>
            </a:r>
          </a:p>
          <a:p>
            <a:pPr indent="-374650">
              <a:buClr>
                <a:srgbClr val="FFFFFF"/>
              </a:buClr>
              <a:buSzPts val="2300"/>
              <a:defRPr sz="2300">
                <a:solidFill>
                  <a:srgbClr val="FFFFFF"/>
                </a:solidFill>
              </a:defRPr>
            </a:pPr>
            <a:r>
              <a:t>Overly busy ministerial agendas</a:t>
            </a:r>
          </a:p>
          <a:p>
            <a:pPr indent="-374650">
              <a:buClr>
                <a:srgbClr val="FFFFFF"/>
              </a:buClr>
              <a:buSzPts val="2300"/>
              <a:defRPr sz="2300">
                <a:solidFill>
                  <a:srgbClr val="FFFFFF"/>
                </a:solidFill>
              </a:defRPr>
            </a:pPr>
            <a:r>
              <a:t>Lack of education about marriage</a:t>
            </a:r>
          </a:p>
          <a:p>
            <a:pPr indent="-374650">
              <a:buClr>
                <a:srgbClr val="FFFFFF"/>
              </a:buClr>
              <a:buSzPts val="2300"/>
              <a:defRPr sz="2300">
                <a:solidFill>
                  <a:srgbClr val="FFFFFF"/>
                </a:solidFill>
              </a:defRPr>
            </a:pPr>
            <a:r>
              <a:t>Lack of support systems for couples</a:t>
            </a:r>
          </a:p>
          <a:p>
            <a:pPr indent="-374650">
              <a:buClr>
                <a:srgbClr val="FFFFFF"/>
              </a:buClr>
              <a:buSzPts val="2300"/>
              <a:defRPr sz="2300">
                <a:solidFill>
                  <a:srgbClr val="FFFFFF"/>
                </a:solidFill>
              </a:defRPr>
            </a:pPr>
            <a:r>
              <a:t>High divorce rates among leaders</a:t>
            </a:r>
          </a:p>
        </p:txBody>
      </p:sp>
    </p:spTree>
  </p:cSld>
  <p:clrMapOvr>
    <a:masterClrMapping/>
  </p:clrMapOvr>
  <p:transition xmlns:p14="http://schemas.microsoft.com/office/powerpoint/2010/main" spd="med" advClick="1"/>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71" name="Google Shape;178;p22"/>
          <p:cNvSpPr txBox="1"/>
          <p:nvPr>
            <p:ph type="title"/>
          </p:nvPr>
        </p:nvSpPr>
        <p:spPr>
          <a:xfrm>
            <a:off x="311699" y="195124"/>
            <a:ext cx="8520602" cy="572702"/>
          </a:xfrm>
          <a:prstGeom prst="rect">
            <a:avLst/>
          </a:prstGeom>
        </p:spPr>
        <p:txBody>
          <a:bodyPr/>
          <a:lstStyle>
            <a:lvl1pPr defTabSz="749808">
              <a:defRPr b="1" sz="2706">
                <a:solidFill>
                  <a:srgbClr val="FFFFFF"/>
                </a:solidFill>
              </a:defRPr>
            </a:lvl1pPr>
          </a:lstStyle>
          <a:p>
            <a:pPr/>
            <a:r>
              <a:t>Conclusion</a:t>
            </a:r>
          </a:p>
        </p:txBody>
      </p:sp>
      <p:sp>
        <p:nvSpPr>
          <p:cNvPr id="172" name="Google Shape;179;p22"/>
          <p:cNvSpPr txBox="1"/>
          <p:nvPr>
            <p:ph type="body" sz="half" idx="1"/>
          </p:nvPr>
        </p:nvSpPr>
        <p:spPr>
          <a:xfrm>
            <a:off x="311699" y="902575"/>
            <a:ext cx="4260302" cy="4045801"/>
          </a:xfrm>
          <a:prstGeom prst="rect">
            <a:avLst/>
          </a:prstGeom>
        </p:spPr>
        <p:txBody>
          <a:bodyPr/>
          <a:lstStyle/>
          <a:p>
            <a:pPr marL="0" indent="0">
              <a:spcBef>
                <a:spcPts val="1400"/>
              </a:spcBef>
              <a:buSzTx/>
              <a:buNone/>
              <a:defRPr b="1" sz="2200">
                <a:solidFill>
                  <a:srgbClr val="FFFFFF"/>
                </a:solidFill>
              </a:defRPr>
            </a:pPr>
            <a:r>
              <a:t>Matthew 19:6 </a:t>
            </a:r>
            <a:r>
              <a:rPr b="0"/>
              <a:t>- "So they are no longer two, but one flesh. Therefore what God has joined together, let no one separate."</a:t>
            </a:r>
          </a:p>
          <a:p>
            <a:pPr marL="0" indent="0">
              <a:spcBef>
                <a:spcPts val="1800"/>
              </a:spcBef>
              <a:buSzTx/>
              <a:buNone/>
              <a:defRPr b="1" sz="2200">
                <a:solidFill>
                  <a:srgbClr val="FFFFFF"/>
                </a:solidFill>
              </a:defRPr>
            </a:pPr>
            <a:r>
              <a:t>True Ministerial Success</a:t>
            </a:r>
          </a:p>
          <a:p>
            <a:pPr marL="0" indent="0">
              <a:spcBef>
                <a:spcPts val="400"/>
              </a:spcBef>
              <a:buSzTx/>
              <a:buNone/>
              <a:defRPr sz="2200">
                <a:solidFill>
                  <a:srgbClr val="FFFFFF"/>
                </a:solidFill>
              </a:defRPr>
            </a:pPr>
            <a:r>
              <a:t>It is not measured solely by:</a:t>
            </a:r>
          </a:p>
          <a:p>
            <a:pPr indent="-368300">
              <a:spcBef>
                <a:spcPts val="1200"/>
              </a:spcBef>
              <a:buClr>
                <a:srgbClr val="FFFFFF"/>
              </a:buClr>
              <a:buSzPts val="2200"/>
              <a:defRPr sz="2200">
                <a:solidFill>
                  <a:srgbClr val="FFFFFF"/>
                </a:solidFill>
              </a:defRPr>
            </a:pPr>
            <a:r>
              <a:t>Attendance</a:t>
            </a:r>
          </a:p>
          <a:p>
            <a:pPr indent="-368300">
              <a:buClr>
                <a:srgbClr val="FFFFFF"/>
              </a:buClr>
              <a:buSzPts val="2200"/>
              <a:defRPr sz="2200">
                <a:solidFill>
                  <a:srgbClr val="FFFFFF"/>
                </a:solidFill>
              </a:defRPr>
            </a:pPr>
            <a:r>
              <a:t>Buildings</a:t>
            </a:r>
          </a:p>
          <a:p>
            <a:pPr indent="-368300">
              <a:buClr>
                <a:srgbClr val="FFFFFF"/>
              </a:buClr>
              <a:buSzPts val="2200"/>
              <a:defRPr sz="2200">
                <a:solidFill>
                  <a:srgbClr val="FFFFFF"/>
                </a:solidFill>
              </a:defRPr>
            </a:pPr>
            <a:r>
              <a:t>Programs</a:t>
            </a:r>
          </a:p>
        </p:txBody>
      </p:sp>
      <p:sp>
        <p:nvSpPr>
          <p:cNvPr id="173" name="Google Shape;180;p22"/>
          <p:cNvSpPr txBox="1"/>
          <p:nvPr/>
        </p:nvSpPr>
        <p:spPr>
          <a:xfrm>
            <a:off x="4668425" y="902575"/>
            <a:ext cx="3645601" cy="4045801"/>
          </a:xfrm>
          <a:prstGeom prst="rect">
            <a:avLst/>
          </a:prstGeom>
          <a:ln w="12700">
            <a:miter lim="400000"/>
          </a:ln>
          <a:extLst>
            <a:ext uri="{C572A759-6A51-4108-AA02-DFA0A04FC94B}">
              <ma14:wrappingTextBoxFlag xmlns:ma14="http://schemas.microsoft.com/office/mac/drawingml/2011/main" val="1"/>
            </a:ext>
          </a:extLst>
        </p:spPr>
        <p:txBody>
          <a:bodyPr lIns="91424" tIns="91424" rIns="91424" bIns="91424">
            <a:normAutofit fontScale="100000" lnSpcReduction="0"/>
          </a:bodyPr>
          <a:lstStyle/>
          <a:p>
            <a:pPr>
              <a:lnSpc>
                <a:spcPct val="115000"/>
              </a:lnSpc>
              <a:spcBef>
                <a:spcPts val="1200"/>
              </a:spcBef>
              <a:defRPr sz="2200">
                <a:solidFill>
                  <a:srgbClr val="FFFFFF"/>
                </a:solidFill>
              </a:defRPr>
            </a:pPr>
            <a:r>
              <a:t>It is measured by:</a:t>
            </a:r>
          </a:p>
          <a:p>
            <a:pPr marL="457200" indent="-368300">
              <a:lnSpc>
                <a:spcPct val="115000"/>
              </a:lnSpc>
              <a:spcBef>
                <a:spcPts val="1200"/>
              </a:spcBef>
              <a:buClr>
                <a:srgbClr val="FFFFFF"/>
              </a:buClr>
              <a:buSzPts val="2200"/>
              <a:buFont typeface="Arial"/>
              <a:buChar char="●"/>
              <a:defRPr sz="2200">
                <a:solidFill>
                  <a:srgbClr val="FFFFFF"/>
                </a:solidFill>
              </a:defRPr>
            </a:pPr>
            <a:r>
              <a:t>Faithfulness to God</a:t>
            </a:r>
          </a:p>
          <a:p>
            <a:pPr marL="457200" indent="-368300">
              <a:lnSpc>
                <a:spcPct val="115000"/>
              </a:lnSpc>
              <a:buClr>
                <a:srgbClr val="FFFFFF"/>
              </a:buClr>
              <a:buSzPts val="2200"/>
              <a:buFont typeface="Arial"/>
              <a:buChar char="●"/>
              <a:defRPr sz="2200">
                <a:solidFill>
                  <a:srgbClr val="FFFFFF"/>
                </a:solidFill>
              </a:defRPr>
            </a:pPr>
            <a:r>
              <a:t>Fidelity to spouse</a:t>
            </a:r>
          </a:p>
          <a:p>
            <a:pPr marL="457200" indent="-368300">
              <a:lnSpc>
                <a:spcPct val="115000"/>
              </a:lnSpc>
              <a:buClr>
                <a:srgbClr val="FFFFFF"/>
              </a:buClr>
              <a:buSzPts val="2200"/>
              <a:buFont typeface="Arial"/>
              <a:buChar char="●"/>
              <a:defRPr sz="2200">
                <a:solidFill>
                  <a:srgbClr val="FFFFFF"/>
                </a:solidFill>
              </a:defRPr>
            </a:pPr>
            <a:r>
              <a:t>Loyalty to the family</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16" name="Google Shape;66;p3"/>
          <p:cNvSpPr txBox="1"/>
          <p:nvPr>
            <p:ph type="title"/>
          </p:nvPr>
        </p:nvSpPr>
        <p:spPr>
          <a:xfrm>
            <a:off x="311699" y="414875"/>
            <a:ext cx="8520602" cy="572701"/>
          </a:xfrm>
          <a:prstGeom prst="rect">
            <a:avLst/>
          </a:prstGeom>
        </p:spPr>
        <p:txBody>
          <a:bodyPr/>
          <a:lstStyle>
            <a:lvl1pPr defTabSz="749808">
              <a:defRPr b="1" sz="2706">
                <a:solidFill>
                  <a:srgbClr val="FFFFFF"/>
                </a:solidFill>
              </a:defRPr>
            </a:lvl1pPr>
          </a:lstStyle>
          <a:p>
            <a:pPr/>
            <a:r>
              <a:t>Introduction</a:t>
            </a:r>
          </a:p>
        </p:txBody>
      </p:sp>
      <p:sp>
        <p:nvSpPr>
          <p:cNvPr id="117" name="Google Shape;67;p3"/>
          <p:cNvSpPr txBox="1"/>
          <p:nvPr>
            <p:ph type="body" idx="1"/>
          </p:nvPr>
        </p:nvSpPr>
        <p:spPr>
          <a:xfrm>
            <a:off x="311699" y="1122324"/>
            <a:ext cx="8520602" cy="3606302"/>
          </a:xfrm>
          <a:prstGeom prst="rect">
            <a:avLst/>
          </a:prstGeom>
        </p:spPr>
        <p:txBody>
          <a:bodyPr/>
          <a:lstStyle/>
          <a:p>
            <a:pPr marL="0" indent="0" defTabSz="896111">
              <a:spcBef>
                <a:spcPts val="1300"/>
              </a:spcBef>
              <a:buSzTx/>
              <a:buNone/>
              <a:defRPr b="1" sz="2156">
                <a:solidFill>
                  <a:srgbClr val="FFFFFF"/>
                </a:solidFill>
              </a:defRPr>
            </a:pPr>
            <a:r>
              <a:t>A Fundamental Truth</a:t>
            </a:r>
          </a:p>
          <a:p>
            <a:pPr marL="448055" indent="-360934" defTabSz="896111">
              <a:spcBef>
                <a:spcPts val="1100"/>
              </a:spcBef>
              <a:buClr>
                <a:srgbClr val="FFFFFF"/>
              </a:buClr>
              <a:buSzPts val="2100"/>
              <a:defRPr sz="2156">
                <a:solidFill>
                  <a:srgbClr val="FFFFFF"/>
                </a:solidFill>
              </a:defRPr>
            </a:pPr>
            <a:r>
              <a:t>The greatest danger for many ministers does not come from outside.</a:t>
            </a:r>
          </a:p>
          <a:p>
            <a:pPr marL="448055" indent="-360934" defTabSz="896111">
              <a:buClr>
                <a:srgbClr val="FFFFFF"/>
              </a:buClr>
              <a:buSzPts val="2100"/>
              <a:defRPr sz="2156">
                <a:solidFill>
                  <a:srgbClr val="FFFFFF"/>
                </a:solidFill>
              </a:defRPr>
            </a:pPr>
            <a:r>
              <a:t>It often arises from neglect of the home.</a:t>
            </a:r>
          </a:p>
          <a:p>
            <a:pPr marL="448055" indent="-360934" defTabSz="896111">
              <a:buClr>
                <a:srgbClr val="FFFFFF"/>
              </a:buClr>
              <a:buSzPts val="2100"/>
              <a:defRPr sz="2156">
                <a:solidFill>
                  <a:srgbClr val="FFFFFF"/>
                </a:solidFill>
              </a:defRPr>
            </a:pPr>
            <a:r>
              <a:t>Leadership in the church is connected to leadership in the family.</a:t>
            </a:r>
          </a:p>
          <a:p>
            <a:pPr marL="448055" indent="-360934" defTabSz="896111">
              <a:buClr>
                <a:srgbClr val="FFFFFF"/>
              </a:buClr>
              <a:buSzPts val="2100"/>
              <a:defRPr sz="2156">
                <a:solidFill>
                  <a:srgbClr val="FFFFFF"/>
                </a:solidFill>
              </a:defRPr>
            </a:pPr>
            <a:r>
              <a:t>Before shepherding a congregation, we must shepherd our own home.</a:t>
            </a:r>
          </a:p>
          <a:p>
            <a:pPr marL="0" indent="0" defTabSz="896111">
              <a:spcBef>
                <a:spcPts val="1100"/>
              </a:spcBef>
              <a:buSzTx/>
              <a:buNone/>
              <a:defRPr b="1" sz="2156">
                <a:solidFill>
                  <a:srgbClr val="FFFFFF"/>
                </a:solidFill>
              </a:defRPr>
            </a:pPr>
            <a:r>
              <a:t>Your first congregation is your spouse and your children.</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19" name="Google Shape;72;p4"/>
          <p:cNvSpPr txBox="1"/>
          <p:nvPr>
            <p:ph type="title"/>
          </p:nvPr>
        </p:nvSpPr>
        <p:spPr>
          <a:xfrm>
            <a:off x="311699" y="414875"/>
            <a:ext cx="8520602" cy="572701"/>
          </a:xfrm>
          <a:prstGeom prst="rect">
            <a:avLst/>
          </a:prstGeom>
        </p:spPr>
        <p:txBody>
          <a:bodyPr/>
          <a:lstStyle>
            <a:lvl1pPr defTabSz="749808">
              <a:defRPr b="1" sz="2706">
                <a:solidFill>
                  <a:srgbClr val="FFFFFF"/>
                </a:solidFill>
              </a:defRPr>
            </a:lvl1pPr>
          </a:lstStyle>
          <a:p>
            <a:pPr/>
            <a:r>
              <a:t>I. The Biblical Foundation of Marriage</a:t>
            </a:r>
          </a:p>
        </p:txBody>
      </p:sp>
      <p:sp>
        <p:nvSpPr>
          <p:cNvPr id="120" name="Google Shape;73;p4"/>
          <p:cNvSpPr txBox="1"/>
          <p:nvPr>
            <p:ph type="body" idx="1"/>
          </p:nvPr>
        </p:nvSpPr>
        <p:spPr>
          <a:xfrm>
            <a:off x="311699" y="1122324"/>
            <a:ext cx="8520602" cy="3606302"/>
          </a:xfrm>
          <a:prstGeom prst="rect">
            <a:avLst/>
          </a:prstGeom>
        </p:spPr>
        <p:txBody>
          <a:bodyPr/>
          <a:lstStyle/>
          <a:p>
            <a:pPr marL="0" indent="0">
              <a:spcBef>
                <a:spcPts val="1400"/>
              </a:spcBef>
              <a:buSzTx/>
              <a:buNone/>
              <a:defRPr b="1" sz="2300">
                <a:solidFill>
                  <a:srgbClr val="FFFFFF"/>
                </a:solidFill>
              </a:defRPr>
            </a:pPr>
            <a:r>
              <a:t>Genesis 2:24</a:t>
            </a:r>
          </a:p>
          <a:p>
            <a:pPr marL="0" indent="0">
              <a:spcBef>
                <a:spcPts val="1200"/>
              </a:spcBef>
              <a:buSzTx/>
              <a:buNone/>
              <a:defRPr sz="2300">
                <a:solidFill>
                  <a:srgbClr val="FFFFFF"/>
                </a:solidFill>
              </a:defRPr>
            </a:pPr>
            <a:r>
              <a:t>"Therefore a man shall leave his father and his mother and hold fast to his wife, and they shall become one flesh."</a:t>
            </a:r>
          </a:p>
          <a:p>
            <a:pPr marL="0" indent="0">
              <a:spcBef>
                <a:spcPts val="1400"/>
              </a:spcBef>
              <a:buSzTx/>
              <a:buNone/>
              <a:defRPr b="1" sz="2300">
                <a:solidFill>
                  <a:srgbClr val="FFFFFF"/>
                </a:solidFill>
              </a:defRPr>
            </a:pPr>
            <a:r>
              <a:t>Marriage is God's Design</a:t>
            </a:r>
          </a:p>
          <a:p>
            <a:pPr indent="-374650">
              <a:spcBef>
                <a:spcPts val="1200"/>
              </a:spcBef>
              <a:buClr>
                <a:srgbClr val="FFFFFF"/>
              </a:buClr>
              <a:buSzPts val="2300"/>
              <a:defRPr sz="2300">
                <a:solidFill>
                  <a:srgbClr val="FFFFFF"/>
                </a:solidFill>
              </a:defRPr>
            </a:pPr>
            <a:r>
              <a:t>Leave</a:t>
            </a:r>
          </a:p>
          <a:p>
            <a:pPr indent="-374650">
              <a:buClr>
                <a:srgbClr val="FFFFFF"/>
              </a:buClr>
              <a:buSzPts val="2300"/>
              <a:defRPr sz="2300">
                <a:solidFill>
                  <a:srgbClr val="FFFFFF"/>
                </a:solidFill>
              </a:defRPr>
            </a:pPr>
            <a:r>
              <a:t>Join</a:t>
            </a:r>
          </a:p>
          <a:p>
            <a:pPr indent="-374650">
              <a:buClr>
                <a:srgbClr val="FFFFFF"/>
              </a:buClr>
              <a:buSzPts val="2300"/>
              <a:defRPr sz="2300">
                <a:solidFill>
                  <a:srgbClr val="FFFFFF"/>
                </a:solidFill>
              </a:defRPr>
            </a:pPr>
            <a:r>
              <a:t>To become one flesh</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22" name="Google Shape;78;p5"/>
          <p:cNvSpPr txBox="1"/>
          <p:nvPr>
            <p:ph type="body" idx="1"/>
          </p:nvPr>
        </p:nvSpPr>
        <p:spPr>
          <a:xfrm>
            <a:off x="311699" y="771150"/>
            <a:ext cx="8520602" cy="3601200"/>
          </a:xfrm>
          <a:prstGeom prst="rect">
            <a:avLst/>
          </a:prstGeom>
        </p:spPr>
        <p:txBody>
          <a:bodyPr/>
          <a:lstStyle/>
          <a:p>
            <a:pPr marL="0" indent="0">
              <a:spcBef>
                <a:spcPts val="1800"/>
              </a:spcBef>
              <a:buSzTx/>
              <a:buNone/>
              <a:defRPr b="1" sz="3300">
                <a:solidFill>
                  <a:srgbClr val="FFFFFF"/>
                </a:solidFill>
              </a:defRPr>
            </a:pPr>
            <a:r>
              <a:t>Marriage is:</a:t>
            </a:r>
          </a:p>
          <a:p>
            <a:pPr marL="0" indent="0">
              <a:spcBef>
                <a:spcPts val="1400"/>
              </a:spcBef>
              <a:buSzTx/>
              <a:buNone/>
              <a:defRPr b="1" sz="2300">
                <a:solidFill>
                  <a:srgbClr val="FFFFFF"/>
                </a:solidFill>
              </a:defRPr>
            </a:pPr>
            <a:r>
              <a:t>A Pact, Not a Contract</a:t>
            </a:r>
          </a:p>
          <a:p>
            <a:pPr indent="-374650">
              <a:spcBef>
                <a:spcPts val="1200"/>
              </a:spcBef>
              <a:buClr>
                <a:srgbClr val="FFFFFF"/>
              </a:buClr>
              <a:buSzPts val="2300"/>
              <a:defRPr sz="2300">
                <a:solidFill>
                  <a:srgbClr val="FFFFFF"/>
                </a:solidFill>
              </a:defRPr>
            </a:pPr>
            <a:r>
              <a:t>A ministry before a convenience.</a:t>
            </a:r>
          </a:p>
          <a:p>
            <a:pPr indent="-374650">
              <a:buClr>
                <a:srgbClr val="FFFFFF"/>
              </a:buClr>
              <a:buSzPts val="2300"/>
              <a:defRPr sz="2300">
                <a:solidFill>
                  <a:srgbClr val="FFFFFF"/>
                </a:solidFill>
              </a:defRPr>
            </a:pPr>
            <a:r>
              <a:t>A commitment before an emotion.</a:t>
            </a:r>
          </a:p>
          <a:p>
            <a:pPr indent="-374650">
              <a:buClr>
                <a:srgbClr val="FFFFFF"/>
              </a:buClr>
              <a:buSzPts val="2300"/>
              <a:defRPr sz="2300">
                <a:solidFill>
                  <a:srgbClr val="FFFFFF"/>
                </a:solidFill>
              </a:defRPr>
            </a:pPr>
            <a:r>
              <a:t>A design established by God.</a:t>
            </a:r>
          </a:p>
          <a:p>
            <a:pPr marL="0" indent="0">
              <a:spcBef>
                <a:spcPts val="1200"/>
              </a:spcBef>
              <a:buSzTx/>
              <a:buNone/>
              <a:defRPr sz="2300">
                <a:solidFill>
                  <a:srgbClr val="FFFFFF"/>
                </a:solidFill>
              </a:defRPr>
            </a:pPr>
            <a:r>
              <a:t>How does our perspective change when we see marriage as a covenant?</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24" name="Google Shape;83;p6"/>
          <p:cNvSpPr txBox="1"/>
          <p:nvPr>
            <p:ph type="title"/>
          </p:nvPr>
        </p:nvSpPr>
        <p:spPr>
          <a:xfrm>
            <a:off x="311699" y="495124"/>
            <a:ext cx="8520602" cy="572702"/>
          </a:xfrm>
          <a:prstGeom prst="rect">
            <a:avLst/>
          </a:prstGeom>
        </p:spPr>
        <p:txBody>
          <a:bodyPr/>
          <a:lstStyle>
            <a:lvl1pPr defTabSz="768095">
              <a:defRPr b="1" sz="2688">
                <a:solidFill>
                  <a:srgbClr val="FFFFFF"/>
                </a:solidFill>
              </a:defRPr>
            </a:lvl1pPr>
          </a:lstStyle>
          <a:p>
            <a:pPr/>
            <a:r>
              <a:t>Marriage Reflects Christ and His Church</a:t>
            </a:r>
          </a:p>
        </p:txBody>
      </p:sp>
      <p:sp>
        <p:nvSpPr>
          <p:cNvPr id="125" name="Google Shape;84;p6"/>
          <p:cNvSpPr txBox="1"/>
          <p:nvPr>
            <p:ph type="body" idx="1"/>
          </p:nvPr>
        </p:nvSpPr>
        <p:spPr>
          <a:xfrm>
            <a:off x="311699" y="1202575"/>
            <a:ext cx="8520602" cy="3445800"/>
          </a:xfrm>
          <a:prstGeom prst="rect">
            <a:avLst/>
          </a:prstGeom>
        </p:spPr>
        <p:txBody>
          <a:bodyPr/>
          <a:lstStyle/>
          <a:p>
            <a:pPr marL="0" indent="0">
              <a:spcBef>
                <a:spcPts val="1400"/>
              </a:spcBef>
              <a:buSzTx/>
              <a:buNone/>
              <a:defRPr b="1" sz="2100">
                <a:solidFill>
                  <a:srgbClr val="FFFFFF"/>
                </a:solidFill>
              </a:defRPr>
            </a:pPr>
            <a:r>
              <a:t>Ephesians 5:31–32 - </a:t>
            </a:r>
            <a:r>
              <a:rPr b="0"/>
              <a:t>"This is a great mystery—but I am talking about Christ and the church."</a:t>
            </a:r>
          </a:p>
          <a:p>
            <a:pPr indent="-361950">
              <a:spcBef>
                <a:spcPts val="1200"/>
              </a:spcBef>
              <a:buClr>
                <a:srgbClr val="FFFFFF"/>
              </a:buClr>
              <a:buSzPts val="2100"/>
              <a:defRPr sz="2100">
                <a:solidFill>
                  <a:srgbClr val="FFFFFF"/>
                </a:solidFill>
              </a:defRPr>
            </a:pPr>
            <a:r>
              <a:t>Marriage reflects the relationship between Christ and His Church.</a:t>
            </a:r>
          </a:p>
          <a:p>
            <a:pPr indent="-361950">
              <a:buClr>
                <a:srgbClr val="FFFFFF"/>
              </a:buClr>
              <a:buSzPts val="2100"/>
              <a:defRPr sz="2100">
                <a:solidFill>
                  <a:srgbClr val="FFFFFF"/>
                </a:solidFill>
              </a:defRPr>
            </a:pPr>
            <a:r>
              <a:t>Sacrificial love shapes the Gospel.</a:t>
            </a:r>
          </a:p>
          <a:p>
            <a:pPr indent="-361950">
              <a:buClr>
                <a:srgbClr val="FFFFFF"/>
              </a:buClr>
              <a:buSzPts val="2100"/>
              <a:defRPr sz="2100">
                <a:solidFill>
                  <a:srgbClr val="FFFFFF"/>
                </a:solidFill>
              </a:defRPr>
            </a:pPr>
            <a:r>
              <a:t>A healthy marriage strengthens pastoral credibility.</a:t>
            </a:r>
          </a:p>
          <a:p>
            <a:pPr marL="0" indent="0">
              <a:spcBef>
                <a:spcPts val="1200"/>
              </a:spcBef>
              <a:buSzTx/>
              <a:buNone/>
              <a:defRPr sz="2100">
                <a:solidFill>
                  <a:srgbClr val="FFFFFF"/>
                </a:solidFill>
              </a:defRPr>
            </a:pPr>
            <a:r>
              <a:t>People often learn more about biblical marriage by observing their pastor's marriage than by listening to his sermons.</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27" name="Google Shape;89;p7"/>
          <p:cNvSpPr txBox="1"/>
          <p:nvPr>
            <p:ph type="title"/>
          </p:nvPr>
        </p:nvSpPr>
        <p:spPr>
          <a:xfrm>
            <a:off x="311699" y="459674"/>
            <a:ext cx="8520602" cy="1086001"/>
          </a:xfrm>
          <a:prstGeom prst="rect">
            <a:avLst/>
          </a:prstGeom>
        </p:spPr>
        <p:txBody>
          <a:bodyPr/>
          <a:lstStyle>
            <a:lvl1pPr defTabSz="868680">
              <a:defRPr b="1" sz="3135">
                <a:solidFill>
                  <a:srgbClr val="FFFFFF"/>
                </a:solidFill>
              </a:defRPr>
            </a:lvl1pPr>
          </a:lstStyle>
          <a:p>
            <a:pPr/>
            <a:r>
              <a:t>II. Why Should Pastors Protect Their Marriage?</a:t>
            </a:r>
          </a:p>
        </p:txBody>
      </p:sp>
      <p:sp>
        <p:nvSpPr>
          <p:cNvPr id="128" name="Google Shape;90;p7"/>
          <p:cNvSpPr txBox="1"/>
          <p:nvPr>
            <p:ph type="body" idx="1"/>
          </p:nvPr>
        </p:nvSpPr>
        <p:spPr>
          <a:xfrm>
            <a:off x="311699" y="1680499"/>
            <a:ext cx="8520602" cy="3003301"/>
          </a:xfrm>
          <a:prstGeom prst="rect">
            <a:avLst/>
          </a:prstGeom>
        </p:spPr>
        <p:txBody>
          <a:bodyPr/>
          <a:lstStyle/>
          <a:p>
            <a:pPr marL="0" indent="0">
              <a:spcBef>
                <a:spcPts val="1800"/>
              </a:spcBef>
              <a:buSzTx/>
              <a:buNone/>
              <a:defRPr b="1" sz="2300">
                <a:solidFill>
                  <a:srgbClr val="FFFFFF"/>
                </a:solidFill>
              </a:defRPr>
            </a:pPr>
            <a:r>
              <a:t>The Ministry Can Become an Idol</a:t>
            </a:r>
          </a:p>
          <a:p>
            <a:pPr indent="-374650">
              <a:spcBef>
                <a:spcPts val="1200"/>
              </a:spcBef>
              <a:buClr>
                <a:srgbClr val="FFFFFF"/>
              </a:buClr>
              <a:buSzPts val="2300"/>
              <a:defRPr sz="2300">
                <a:solidFill>
                  <a:srgbClr val="FFFFFF"/>
                </a:solidFill>
              </a:defRPr>
            </a:pPr>
            <a:r>
              <a:t>The church belongs to Christ.</a:t>
            </a:r>
          </a:p>
          <a:p>
            <a:pPr indent="-374650">
              <a:buClr>
                <a:srgbClr val="FFFFFF"/>
              </a:buClr>
              <a:buSzPts val="2300"/>
              <a:defRPr sz="2300">
                <a:solidFill>
                  <a:srgbClr val="FFFFFF"/>
                </a:solidFill>
              </a:defRPr>
            </a:pPr>
            <a:r>
              <a:t>Your family was entrusted to you by God.</a:t>
            </a:r>
          </a:p>
          <a:p>
            <a:pPr indent="-374650">
              <a:buClr>
                <a:srgbClr val="FFFFFF"/>
              </a:buClr>
              <a:buSzPts val="2300"/>
              <a:defRPr sz="2300">
                <a:solidFill>
                  <a:srgbClr val="FFFFFF"/>
                </a:solidFill>
              </a:defRPr>
            </a:pPr>
            <a:r>
              <a:t>Ministry should never replace family responsibilities.</a:t>
            </a:r>
          </a:p>
          <a:p>
            <a:pPr marL="0" indent="0">
              <a:spcBef>
                <a:spcPts val="1200"/>
              </a:spcBef>
              <a:buSzTx/>
              <a:buNone/>
              <a:defRPr sz="2300">
                <a:solidFill>
                  <a:srgbClr val="FFFFFF"/>
                </a:solidFill>
              </a:defRPr>
            </a:pPr>
            <a:r>
              <a:t>Never let ministry replace your first ministry.</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30" name="Google Shape;95;p8"/>
          <p:cNvSpPr txBox="1"/>
          <p:nvPr>
            <p:ph type="body" idx="1"/>
          </p:nvPr>
        </p:nvSpPr>
        <p:spPr>
          <a:xfrm>
            <a:off x="311699" y="932700"/>
            <a:ext cx="8520602" cy="3278101"/>
          </a:xfrm>
          <a:prstGeom prst="rect">
            <a:avLst/>
          </a:prstGeom>
        </p:spPr>
        <p:txBody>
          <a:bodyPr/>
          <a:lstStyle/>
          <a:p>
            <a:pPr marL="0" indent="0">
              <a:spcBef>
                <a:spcPts val="2400"/>
              </a:spcBef>
              <a:buSzTx/>
              <a:buNone/>
              <a:defRPr b="1" sz="3300">
                <a:solidFill>
                  <a:srgbClr val="FFFFFF"/>
                </a:solidFill>
              </a:defRPr>
            </a:pPr>
            <a:r>
              <a:t>Warning Signs</a:t>
            </a:r>
          </a:p>
          <a:p>
            <a:pPr indent="-374650">
              <a:spcBef>
                <a:spcPts val="1200"/>
              </a:spcBef>
              <a:buClr>
                <a:srgbClr val="FFFFFF"/>
              </a:buClr>
              <a:buSzPts val="2300"/>
              <a:defRPr sz="2300">
                <a:solidFill>
                  <a:srgbClr val="FFFFFF"/>
                </a:solidFill>
              </a:defRPr>
            </a:pPr>
            <a:r>
              <a:t>Constant activity in the church</a:t>
            </a:r>
          </a:p>
          <a:p>
            <a:pPr indent="-374650">
              <a:buClr>
                <a:srgbClr val="FFFFFF"/>
              </a:buClr>
              <a:buSzPts val="2300"/>
              <a:defRPr sz="2300">
                <a:solidFill>
                  <a:srgbClr val="FFFFFF"/>
                </a:solidFill>
              </a:defRPr>
            </a:pPr>
            <a:r>
              <a:t>Lack of time as a couple</a:t>
            </a:r>
          </a:p>
          <a:p>
            <a:pPr indent="-374650">
              <a:buClr>
                <a:srgbClr val="FFFFFF"/>
              </a:buClr>
              <a:buSzPts val="2300"/>
              <a:defRPr sz="2300">
                <a:solidFill>
                  <a:srgbClr val="FFFFFF"/>
                </a:solidFill>
              </a:defRPr>
            </a:pPr>
            <a:r>
              <a:t>Absence of family vacations</a:t>
            </a:r>
          </a:p>
          <a:p>
            <a:pPr indent="-374650">
              <a:buClr>
                <a:srgbClr val="FFFFFF"/>
              </a:buClr>
              <a:buSzPts val="2300"/>
              <a:defRPr sz="2300">
                <a:solidFill>
                  <a:srgbClr val="FFFFFF"/>
                </a:solidFill>
              </a:defRPr>
            </a:pPr>
            <a:r>
              <a:t>Emotional exhaustion</a:t>
            </a:r>
          </a:p>
          <a:p>
            <a:pPr indent="-374650">
              <a:buClr>
                <a:srgbClr val="FFFFFF"/>
              </a:buClr>
              <a:buSzPts val="2300"/>
              <a:defRPr sz="2300">
                <a:solidFill>
                  <a:srgbClr val="FFFFFF"/>
                </a:solidFill>
              </a:defRPr>
            </a:pPr>
            <a:r>
              <a:t>More attention to the family members than to the spouse</a:t>
            </a:r>
          </a:p>
          <a:p>
            <a:pPr indent="-374650">
              <a:buClr>
                <a:srgbClr val="FFFFFF"/>
              </a:buClr>
              <a:buSzPts val="2300"/>
              <a:defRPr sz="2300">
                <a:solidFill>
                  <a:srgbClr val="FFFFFF"/>
                </a:solidFill>
              </a:defRPr>
            </a:pPr>
            <a:r>
              <a:t>Bringing ministerial conflicts home</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32" name="Google Shape;100;p9"/>
          <p:cNvSpPr txBox="1"/>
          <p:nvPr>
            <p:ph type="title"/>
          </p:nvPr>
        </p:nvSpPr>
        <p:spPr>
          <a:xfrm>
            <a:off x="311699" y="482974"/>
            <a:ext cx="8520602" cy="572701"/>
          </a:xfrm>
          <a:prstGeom prst="rect">
            <a:avLst/>
          </a:prstGeom>
        </p:spPr>
        <p:txBody>
          <a:bodyPr/>
          <a:lstStyle>
            <a:lvl1pPr defTabSz="749808">
              <a:defRPr b="1" sz="2706">
                <a:solidFill>
                  <a:srgbClr val="FFFFFF"/>
                </a:solidFill>
              </a:defRPr>
            </a:lvl1pPr>
          </a:lstStyle>
          <a:p>
            <a:pPr/>
            <a:r>
              <a:t>The Enemy Targets Marriage</a:t>
            </a:r>
          </a:p>
        </p:txBody>
      </p:sp>
      <p:sp>
        <p:nvSpPr>
          <p:cNvPr id="133" name="Google Shape;101;p9"/>
          <p:cNvSpPr txBox="1"/>
          <p:nvPr>
            <p:ph type="body" idx="1"/>
          </p:nvPr>
        </p:nvSpPr>
        <p:spPr>
          <a:xfrm>
            <a:off x="311699" y="1190424"/>
            <a:ext cx="8520602" cy="3470101"/>
          </a:xfrm>
          <a:prstGeom prst="rect">
            <a:avLst/>
          </a:prstGeom>
        </p:spPr>
        <p:txBody>
          <a:bodyPr/>
          <a:lstStyle/>
          <a:p>
            <a:pPr marL="0" indent="0">
              <a:spcBef>
                <a:spcPts val="1800"/>
              </a:spcBef>
              <a:buSzTx/>
              <a:buNone/>
              <a:defRPr b="1" sz="2300">
                <a:solidFill>
                  <a:srgbClr val="FFFFFF"/>
                </a:solidFill>
              </a:defRPr>
            </a:pPr>
            <a:r>
              <a:t>Common Attacks</a:t>
            </a:r>
          </a:p>
          <a:p>
            <a:pPr indent="-374650">
              <a:spcBef>
                <a:spcPts val="1200"/>
              </a:spcBef>
              <a:buClr>
                <a:srgbClr val="FFFFFF"/>
              </a:buClr>
              <a:buSzPts val="2300"/>
              <a:defRPr sz="2300">
                <a:solidFill>
                  <a:srgbClr val="FFFFFF"/>
                </a:solidFill>
              </a:defRPr>
            </a:pPr>
            <a:r>
              <a:t>Excessive occupancy</a:t>
            </a:r>
          </a:p>
          <a:p>
            <a:pPr indent="-374650">
              <a:buClr>
                <a:srgbClr val="FFFFFF"/>
              </a:buClr>
              <a:buSzPts val="2300"/>
              <a:defRPr sz="2300">
                <a:solidFill>
                  <a:srgbClr val="FFFFFF"/>
                </a:solidFill>
              </a:defRPr>
            </a:pPr>
            <a:r>
              <a:t>Emotional detachment</a:t>
            </a:r>
          </a:p>
          <a:p>
            <a:pPr indent="-374650">
              <a:buClr>
                <a:srgbClr val="FFFFFF"/>
              </a:buClr>
              <a:buSzPts val="2300"/>
              <a:defRPr sz="2300">
                <a:solidFill>
                  <a:srgbClr val="FFFFFF"/>
                </a:solidFill>
              </a:defRPr>
            </a:pPr>
            <a:r>
              <a:t>Financial pressure</a:t>
            </a:r>
          </a:p>
          <a:p>
            <a:pPr indent="-374650">
              <a:buClr>
                <a:srgbClr val="FFFFFF"/>
              </a:buClr>
              <a:buSzPts val="2300"/>
              <a:defRPr sz="2300">
                <a:solidFill>
                  <a:srgbClr val="FFFFFF"/>
                </a:solidFill>
              </a:defRPr>
            </a:pPr>
            <a:r>
              <a:t>Sexual temptation</a:t>
            </a:r>
          </a:p>
          <a:p>
            <a:pPr indent="-374650">
              <a:buClr>
                <a:srgbClr val="FFFFFF"/>
              </a:buClr>
              <a:buSzPts val="2300"/>
              <a:defRPr sz="2300">
                <a:solidFill>
                  <a:srgbClr val="FFFFFF"/>
                </a:solidFill>
              </a:defRPr>
            </a:pPr>
            <a:r>
              <a:t>Unresolved conflicts</a:t>
            </a:r>
          </a:p>
          <a:p>
            <a:pPr indent="-374650">
              <a:buClr>
                <a:srgbClr val="FFFFFF"/>
              </a:buClr>
              <a:buSzPts val="2300"/>
              <a:defRPr sz="2300">
                <a:solidFill>
                  <a:srgbClr val="FFFFFF"/>
                </a:solidFill>
              </a:defRPr>
            </a:pPr>
            <a:r>
              <a:t>Lack of communication</a:t>
            </a:r>
          </a:p>
          <a:p>
            <a:pPr indent="-374650">
              <a:buClr>
                <a:srgbClr val="FFFFFF"/>
              </a:buClr>
              <a:buSzPts val="2300"/>
              <a:defRPr sz="2300">
                <a:solidFill>
                  <a:srgbClr val="FFFFFF"/>
                </a:solidFill>
              </a:defRPr>
            </a:pPr>
            <a:r>
              <a:t>Ministerial stress</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A7A7A7"/>
      </a:dk2>
      <a:lt2>
        <a:srgbClr val="535353"/>
      </a:lt2>
      <a:accent1>
        <a:srgbClr val="4285F4"/>
      </a:accent1>
      <a:accent2>
        <a:srgbClr val="212121"/>
      </a:accent2>
      <a:accent3>
        <a:srgbClr val="78909C"/>
      </a:accent3>
      <a:accent4>
        <a:srgbClr val="FFAB40"/>
      </a:accent4>
      <a:accent5>
        <a:srgbClr val="0097A7"/>
      </a:accent5>
      <a:accent6>
        <a:srgbClr val="EEFF41"/>
      </a:accent6>
      <a:hlink>
        <a:srgbClr val="0000FF"/>
      </a:hlink>
      <a:folHlink>
        <a:srgbClr val="FF00FF"/>
      </a:folHlink>
    </a:clrScheme>
    <a:fontScheme name="Simple Light">
      <a:majorFont>
        <a:latin typeface="Helvetica"/>
        <a:ea typeface="Helvetica"/>
        <a:cs typeface="Helvetica"/>
      </a:majorFont>
      <a:minorFont>
        <a:latin typeface="Arial"/>
        <a:ea typeface="Arial"/>
        <a:cs typeface="Arial"/>
      </a:minorFont>
    </a:fontScheme>
    <a:fmtScheme name="Simple Ligh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0" tIns="0" rIns="0" bIns="0"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400" u="none" kumimoji="0" normalizeH="0">
            <a:ln>
              <a:noFill/>
            </a:ln>
            <a:solidFill>
              <a:srgbClr val="000000"/>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0" tIns="0" rIns="0" bIns="0"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400" u="none" kumimoji="0" normalizeH="0">
            <a:ln>
              <a:noFill/>
            </a:ln>
            <a:solidFill>
              <a:srgbClr val="000000"/>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A7A7A7"/>
      </a:dk2>
      <a:lt2>
        <a:srgbClr val="535353"/>
      </a:lt2>
      <a:accent1>
        <a:srgbClr val="4285F4"/>
      </a:accent1>
      <a:accent2>
        <a:srgbClr val="212121"/>
      </a:accent2>
      <a:accent3>
        <a:srgbClr val="78909C"/>
      </a:accent3>
      <a:accent4>
        <a:srgbClr val="FFAB40"/>
      </a:accent4>
      <a:accent5>
        <a:srgbClr val="0097A7"/>
      </a:accent5>
      <a:accent6>
        <a:srgbClr val="EEFF41"/>
      </a:accent6>
      <a:hlink>
        <a:srgbClr val="0000FF"/>
      </a:hlink>
      <a:folHlink>
        <a:srgbClr val="FF00FF"/>
      </a:folHlink>
    </a:clrScheme>
    <a:fontScheme name="Simple Light">
      <a:majorFont>
        <a:latin typeface="Helvetica"/>
        <a:ea typeface="Helvetica"/>
        <a:cs typeface="Helvetica"/>
      </a:majorFont>
      <a:minorFont>
        <a:latin typeface="Arial"/>
        <a:ea typeface="Arial"/>
        <a:cs typeface="Arial"/>
      </a:minorFont>
    </a:fontScheme>
    <a:fmtScheme name="Simple Ligh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0" tIns="0" rIns="0" bIns="0"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400" u="none" kumimoji="0" normalizeH="0">
            <a:ln>
              <a:noFill/>
            </a:ln>
            <a:solidFill>
              <a:srgbClr val="000000"/>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0" tIns="0" rIns="0" bIns="0"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400" u="none" kumimoji="0" normalizeH="0">
            <a:ln>
              <a:noFill/>
            </a:ln>
            <a:solidFill>
              <a:srgbClr val="000000"/>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