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407"/>
  </p:normalViewPr>
  <p:slideViewPr>
    <p:cSldViewPr snapToGrid="0">
      <p:cViewPr varScale="1">
        <p:scale>
          <a:sx n="123" d="100"/>
          <a:sy n="123" d="100"/>
        </p:scale>
        <p:origin x="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DE3E-B107-9C7D-D04C-D447F33E5F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4819B6-BBD5-311C-F6D1-F4C45DAE6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C02C6-B76E-5D29-D85A-045FE1483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A8113-EEBB-47AF-CDB0-0AAF6441F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CB222-7E58-2242-8665-7F60B1D53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5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3538F-4C88-818E-F20A-1BBC9AA6F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87444-3250-D47E-9CCA-A53FB6C71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D6868-FBF6-0F38-9BE7-891808BC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3AEBB-D68D-A85F-3EDA-4F8F799A8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93473-2E5E-6187-9268-9A6C69D78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6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917D8B-C35C-F934-D717-BAB731293C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F65219-2A1F-EFCC-A917-EA32DEBEC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AA964-E5D3-DC3C-829E-F75ED918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2C97B-4663-0BF3-8B84-F2CE3925F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A24F7-D57D-C677-9CD2-2064BA89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8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CA996-5285-5F81-95B0-CC4C2764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EC2B2-B011-2E68-7442-4640A2E29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27256-80C9-F048-4891-11F2AEC79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11DE0-AAF3-52D8-CCB8-012931B3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14B04-F157-6584-FE3C-FCB5BB21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5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848B1-0217-3713-B962-6C0F78436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7C0EF-992B-FB1A-BA75-2B2B6DA5F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3B769-D140-4E86-3EC8-1C55D7785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D676C-30CB-C345-B9FA-B331E5B1D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E6122-A416-9AE8-38DA-19FCADB1C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4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89126-4D99-44B8-4276-D35A09F80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D7CF3-8AD5-8EEA-0619-B47360172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51B7D-6656-7D05-073A-54D2B46AA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1EB26-16DB-76ED-B604-4B0E50595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147A0F-A4C4-B96E-F075-958832BD7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FE815-AF03-35C9-7D30-2D7D7C140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4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B1EB0-D7DA-B4E8-60EF-DD4035E69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4A5A9-2F63-FAB9-61E8-F2E68FC24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465D21-B01A-DCA2-1613-FA20D7281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33F75C-43A2-1AD8-83B6-1B9F50A0B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C15FBB-2349-4752-DCE2-86F1A70317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00B0BE-7522-9DCB-C7E8-D5B7E5B53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16F680-44F8-38D3-F643-A4E860AB0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1A8951-723E-0C5E-3EBA-8DFCA348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5409E-B2E1-D891-8488-DBEF739CE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207332-D650-4260-2174-BE17535B4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939D8-BC3A-F279-1EA0-CEE8E8078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73A45-F485-4788-31B0-25C9BA9AE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6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78ABDE-F836-2867-0F35-32F2188AB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2E2A1B-CFC4-177D-C439-007D65BEC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98991-E494-F74A-A807-DA7467A84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9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1E846-E89C-7860-33B6-30D466238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8B125-FE51-7946-FCCC-47BD845DF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8F5C7-3728-D0B5-BE37-C903398F3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264049-05E6-D273-9798-5C9818730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0F62D-CC78-C30F-8B08-F18D289D2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98576-E1EE-D60F-1698-92B96CC8D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D63B8-9786-5ECE-EC79-FD3C37041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3B329A-239F-749D-8EBB-9B0F035A1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2A90B-DD3A-BDAB-0BBC-FE6036173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1DF5C-2901-9596-36B4-6C0CB9DCB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16C5E-AF82-D129-22E1-4666B2374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3DE04-8BE3-2629-428D-71EA7E495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0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3BCB67-75C5-BF5B-22E7-D40153A5E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93568-F0D7-5704-EDD2-2EFE49CD9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3039B-F765-A08C-C118-F6686F8EAE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45578-6AA4-764E-AF3A-EBF7D48A8DF8}" type="datetimeFigureOut">
              <a:rPr lang="en-US" smtClean="0"/>
              <a:t>6/9/23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C7293-F43E-A18F-E99B-413F6C996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95A45-7686-03C4-ED74-86C5C93FB1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053AE-42DB-2546-AB93-3422464DE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9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135"/>
            <a:ext cx="12192000" cy="6834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729AEF-D3B9-6519-4524-E248FF0B1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6538" y="1041400"/>
            <a:ext cx="7998372" cy="2311400"/>
          </a:xfrm>
        </p:spPr>
        <p:txBody>
          <a:bodyPr/>
          <a:lstStyle/>
          <a:p>
            <a:r>
              <a:rPr lang="en-US" dirty="0" err="1"/>
              <a:t>Disciplinas</a:t>
            </a:r>
            <a:r>
              <a:rPr lang="en-US" dirty="0"/>
              <a:t> </a:t>
            </a:r>
            <a:r>
              <a:rPr lang="en-US" dirty="0" err="1"/>
              <a:t>Espirituales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627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92"/>
            <a:ext cx="12192000" cy="6834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5A0FB3-5B5F-D089-704E-45EF425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01000" cy="1325563"/>
          </a:xfrm>
        </p:spPr>
        <p:txBody>
          <a:bodyPr/>
          <a:lstStyle/>
          <a:p>
            <a:pPr algn="ctr"/>
            <a:r>
              <a:rPr lang="en-US" dirty="0"/>
              <a:t>6. El </a:t>
            </a:r>
            <a:r>
              <a:rPr lang="en-US" dirty="0" err="1"/>
              <a:t>ayuno</a:t>
            </a:r>
            <a:r>
              <a:rPr lang="en-US" dirty="0"/>
              <a:t>: El </a:t>
            </a:r>
            <a:r>
              <a:rPr lang="en-US" dirty="0" err="1"/>
              <a:t>Habito</a:t>
            </a:r>
            <a:r>
              <a:rPr lang="en-US" dirty="0"/>
              <a:t> del </a:t>
            </a:r>
            <a:r>
              <a:rPr lang="en-US" dirty="0" err="1"/>
              <a:t>avance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E5F3-78BF-60F8-827D-2217F2EE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06710" cy="45541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“ </a:t>
            </a:r>
            <a:r>
              <a:rPr lang="en-US" sz="2400" dirty="0" err="1"/>
              <a:t>Entonces</a:t>
            </a:r>
            <a:r>
              <a:rPr lang="en-US" sz="2400" dirty="0"/>
              <a:t> </a:t>
            </a:r>
            <a:r>
              <a:rPr lang="en-US" sz="2400" dirty="0" err="1"/>
              <a:t>nacerá</a:t>
            </a:r>
            <a:r>
              <a:rPr lang="en-US" sz="2400" dirty="0"/>
              <a:t> </a:t>
            </a:r>
            <a:r>
              <a:rPr lang="en-US" sz="2400" dirty="0" err="1"/>
              <a:t>tu</a:t>
            </a:r>
            <a:r>
              <a:rPr lang="en-US" sz="2400" dirty="0"/>
              <a:t> luz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alba, y </a:t>
            </a:r>
            <a:r>
              <a:rPr lang="en-US" sz="2400" dirty="0" err="1"/>
              <a:t>tu</a:t>
            </a:r>
            <a:r>
              <a:rPr lang="en-US" sz="2400" dirty="0"/>
              <a:t> </a:t>
            </a:r>
            <a:r>
              <a:rPr lang="en-US" sz="2400" dirty="0" err="1"/>
              <a:t>salvación</a:t>
            </a:r>
            <a:r>
              <a:rPr lang="en-US" sz="2400" dirty="0"/>
              <a:t> se </a:t>
            </a:r>
            <a:r>
              <a:rPr lang="en-US" sz="2400" dirty="0" err="1"/>
              <a:t>dejará</a:t>
            </a:r>
            <a:r>
              <a:rPr lang="en-US" sz="2400" dirty="0"/>
              <a:t> </a:t>
            </a:r>
            <a:r>
              <a:rPr lang="en-US" sz="2400" dirty="0" err="1"/>
              <a:t>ver</a:t>
            </a:r>
            <a:r>
              <a:rPr lang="en-US" sz="2400" dirty="0"/>
              <a:t> pronto; e </a:t>
            </a:r>
            <a:r>
              <a:rPr lang="en-US" sz="2400" dirty="0" err="1"/>
              <a:t>irá</a:t>
            </a:r>
            <a:r>
              <a:rPr lang="en-US" sz="2400" dirty="0"/>
              <a:t> </a:t>
            </a:r>
            <a:r>
              <a:rPr lang="en-US" sz="2400" dirty="0" err="1"/>
              <a:t>tu</a:t>
            </a:r>
            <a:r>
              <a:rPr lang="en-US" sz="2400" dirty="0"/>
              <a:t> </a:t>
            </a:r>
            <a:r>
              <a:rPr lang="en-US" sz="2400" dirty="0" err="1"/>
              <a:t>justicia</a:t>
            </a:r>
            <a:r>
              <a:rPr lang="en-US" sz="2400" dirty="0"/>
              <a:t> </a:t>
            </a:r>
            <a:r>
              <a:rPr lang="en-US" sz="2400" dirty="0" err="1"/>
              <a:t>delante</a:t>
            </a:r>
            <a:r>
              <a:rPr lang="en-US" sz="2400" dirty="0"/>
              <a:t> de </a:t>
            </a:r>
            <a:r>
              <a:rPr lang="en-US" sz="2400" dirty="0" err="1"/>
              <a:t>ti</a:t>
            </a:r>
            <a:r>
              <a:rPr lang="en-US" sz="2400" dirty="0"/>
              <a:t>, y la gloria de </a:t>
            </a:r>
            <a:r>
              <a:rPr lang="en-US" sz="2400" dirty="0" err="1"/>
              <a:t>Jehová</a:t>
            </a:r>
            <a:r>
              <a:rPr lang="en-US" sz="2400" dirty="0"/>
              <a:t> </a:t>
            </a:r>
            <a:r>
              <a:rPr lang="en-US" sz="2400" dirty="0" err="1"/>
              <a:t>será</a:t>
            </a:r>
            <a:r>
              <a:rPr lang="en-US" sz="2400" dirty="0"/>
              <a:t> </a:t>
            </a:r>
            <a:r>
              <a:rPr lang="en-US" sz="2400" dirty="0" err="1"/>
              <a:t>tu</a:t>
            </a:r>
            <a:r>
              <a:rPr lang="en-US" sz="2400" dirty="0"/>
              <a:t> </a:t>
            </a:r>
            <a:r>
              <a:rPr lang="en-US" sz="2400" dirty="0" err="1"/>
              <a:t>retaguardia</a:t>
            </a:r>
            <a:r>
              <a:rPr lang="en-US" sz="2400" dirty="0"/>
              <a:t>. </a:t>
            </a:r>
            <a:r>
              <a:rPr lang="en-US" sz="2400" dirty="0" err="1"/>
              <a:t>Entonces</a:t>
            </a:r>
            <a:r>
              <a:rPr lang="en-US" sz="2400" dirty="0"/>
              <a:t> </a:t>
            </a:r>
            <a:r>
              <a:rPr lang="en-US" sz="2400" dirty="0" err="1"/>
              <a:t>invocarás</a:t>
            </a:r>
            <a:r>
              <a:rPr lang="en-US" sz="2400" dirty="0"/>
              <a:t>, y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oirá</a:t>
            </a:r>
            <a:r>
              <a:rPr lang="en-US" sz="2400" dirty="0"/>
              <a:t> </a:t>
            </a:r>
            <a:r>
              <a:rPr lang="en-US" sz="2400" dirty="0" err="1"/>
              <a:t>Jehová</a:t>
            </a:r>
            <a:r>
              <a:rPr lang="en-US" sz="2400" dirty="0"/>
              <a:t>; </a:t>
            </a:r>
            <a:r>
              <a:rPr lang="en-US" sz="2400" dirty="0" err="1"/>
              <a:t>clamarás</a:t>
            </a:r>
            <a:r>
              <a:rPr lang="en-US" sz="2400" dirty="0"/>
              <a:t>, y </a:t>
            </a:r>
            <a:r>
              <a:rPr lang="en-US" sz="2400" dirty="0" err="1"/>
              <a:t>dirá</a:t>
            </a:r>
            <a:r>
              <a:rPr lang="en-US" sz="2400" dirty="0"/>
              <a:t> </a:t>
            </a:r>
            <a:r>
              <a:rPr lang="en-US" sz="2400" dirty="0" err="1"/>
              <a:t>él</a:t>
            </a:r>
            <a:r>
              <a:rPr lang="en-US" sz="2400" dirty="0"/>
              <a:t>: Heme </a:t>
            </a:r>
            <a:r>
              <a:rPr lang="en-US" sz="2400" dirty="0" err="1"/>
              <a:t>aquí</a:t>
            </a:r>
            <a:r>
              <a:rPr lang="en-US" sz="2400" dirty="0"/>
              <a:t>. Si </a:t>
            </a:r>
            <a:r>
              <a:rPr lang="en-US" sz="2400" dirty="0" err="1"/>
              <a:t>quitares</a:t>
            </a:r>
            <a:r>
              <a:rPr lang="en-US" sz="2400" dirty="0"/>
              <a:t> de </a:t>
            </a:r>
            <a:r>
              <a:rPr lang="en-US" sz="2400" dirty="0" err="1"/>
              <a:t>en</a:t>
            </a:r>
            <a:r>
              <a:rPr lang="en-US" sz="2400" dirty="0"/>
              <a:t> medio de </a:t>
            </a:r>
            <a:r>
              <a:rPr lang="en-US" sz="2400" dirty="0" err="1"/>
              <a:t>ti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yugo</a:t>
            </a:r>
            <a:r>
              <a:rPr lang="en-US" sz="2400" dirty="0"/>
              <a:t>,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dedo</a:t>
            </a:r>
            <a:r>
              <a:rPr lang="en-US" sz="2400" dirty="0"/>
              <a:t> </a:t>
            </a:r>
            <a:r>
              <a:rPr lang="en-US" sz="2400" dirty="0" err="1"/>
              <a:t>amenazador</a:t>
            </a:r>
            <a:r>
              <a:rPr lang="en-US" sz="2400" dirty="0"/>
              <a:t>, y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hablar</a:t>
            </a:r>
            <a:r>
              <a:rPr lang="en-US" sz="2400" dirty="0"/>
              <a:t> </a:t>
            </a:r>
            <a:r>
              <a:rPr lang="en-US" sz="2400" dirty="0" err="1"/>
              <a:t>vanidad</a:t>
            </a:r>
            <a:r>
              <a:rPr lang="en-US" sz="2400" dirty="0"/>
              <a:t>;” </a:t>
            </a:r>
            <a:r>
              <a:rPr lang="en-US" sz="2400" dirty="0" err="1"/>
              <a:t>Isaías</a:t>
            </a:r>
            <a:r>
              <a:rPr lang="en-US" sz="2400" dirty="0"/>
              <a:t> 58:8-9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Isaías</a:t>
            </a:r>
            <a:r>
              <a:rPr lang="en-US" sz="2400" dirty="0"/>
              <a:t> </a:t>
            </a:r>
            <a:r>
              <a:rPr lang="en-US" sz="2400" dirty="0" err="1"/>
              <a:t>identifica</a:t>
            </a:r>
            <a:r>
              <a:rPr lang="en-US" sz="2400" dirty="0"/>
              <a:t> </a:t>
            </a:r>
            <a:r>
              <a:rPr lang="en-US" sz="2400" dirty="0" err="1"/>
              <a:t>tres</a:t>
            </a:r>
            <a:r>
              <a:rPr lang="en-US" sz="2400" dirty="0"/>
              <a:t> </a:t>
            </a:r>
            <a:r>
              <a:rPr lang="en-US" sz="2400" dirty="0" err="1"/>
              <a:t>beneficios</a:t>
            </a:r>
            <a:r>
              <a:rPr lang="en-US" sz="2400" dirty="0"/>
              <a:t> claros del </a:t>
            </a:r>
            <a:r>
              <a:rPr lang="en-US" sz="2400" dirty="0" err="1"/>
              <a:t>ayuno</a:t>
            </a:r>
            <a:r>
              <a:rPr lang="en-US" sz="2400" dirty="0"/>
              <a:t> que </a:t>
            </a:r>
            <a:r>
              <a:rPr lang="en-US" sz="2400" dirty="0" err="1"/>
              <a:t>honra</a:t>
            </a:r>
            <a:r>
              <a:rPr lang="en-US" sz="2400" dirty="0"/>
              <a:t> a Dios.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1. </a:t>
            </a:r>
            <a:r>
              <a:rPr lang="en-US" sz="2400" dirty="0" err="1"/>
              <a:t>Sanidad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2400" dirty="0" err="1"/>
              <a:t>Rectitud</a:t>
            </a:r>
            <a:r>
              <a:rPr lang="en-US" sz="2400" dirty="0"/>
              <a:t>.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3. </a:t>
            </a:r>
            <a:r>
              <a:rPr lang="en-US" sz="2400" dirty="0" err="1"/>
              <a:t>Ayuda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82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92"/>
            <a:ext cx="12192000" cy="6834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5A0FB3-5B5F-D089-704E-45EF425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01000" cy="1325563"/>
          </a:xfrm>
        </p:spPr>
        <p:txBody>
          <a:bodyPr/>
          <a:lstStyle/>
          <a:p>
            <a:pPr algn="ctr"/>
            <a:r>
              <a:rPr lang="en-US" dirty="0"/>
              <a:t>7.	La </a:t>
            </a:r>
            <a:r>
              <a:rPr lang="en-US" dirty="0" err="1"/>
              <a:t>comunidad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El </a:t>
            </a:r>
            <a:r>
              <a:rPr lang="en-US" dirty="0" err="1"/>
              <a:t>hábito</a:t>
            </a:r>
            <a:r>
              <a:rPr lang="en-US" dirty="0"/>
              <a:t> de la </a:t>
            </a:r>
            <a:r>
              <a:rPr lang="en-US" dirty="0" err="1"/>
              <a:t>relación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E5F3-78BF-60F8-827D-2217F2EE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06710" cy="45541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“No es bueno que </a:t>
            </a:r>
            <a:r>
              <a:rPr lang="en-US" sz="2400" dirty="0" err="1"/>
              <a:t>el</a:t>
            </a:r>
            <a:r>
              <a:rPr lang="en-US" sz="2400" dirty="0"/>
              <a:t> hombre </a:t>
            </a:r>
            <a:r>
              <a:rPr lang="en-US" sz="2400" dirty="0" err="1"/>
              <a:t>este</a:t>
            </a:r>
            <a:r>
              <a:rPr lang="en-US" sz="2400" dirty="0"/>
              <a:t>́ solo. </a:t>
            </a:r>
            <a:r>
              <a:rPr lang="en-US" sz="2400" dirty="0" err="1"/>
              <a:t>Voy</a:t>
            </a:r>
            <a:r>
              <a:rPr lang="en-US" sz="2400" dirty="0"/>
              <a:t> a </a:t>
            </a:r>
            <a:r>
              <a:rPr lang="en-US" sz="2400" dirty="0" err="1"/>
              <a:t>hacerle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ayuda</a:t>
            </a:r>
            <a:r>
              <a:rPr lang="en-US" sz="2400" dirty="0"/>
              <a:t> </a:t>
            </a:r>
            <a:r>
              <a:rPr lang="en-US" sz="2400" dirty="0" err="1"/>
              <a:t>adecuada</a:t>
            </a:r>
            <a:r>
              <a:rPr lang="en-US" sz="2400" dirty="0"/>
              <a:t>”. Genesis 2;18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1. La </a:t>
            </a:r>
            <a:r>
              <a:rPr lang="en-US" sz="2400" dirty="0" err="1"/>
              <a:t>comunidad</a:t>
            </a:r>
            <a:r>
              <a:rPr lang="en-US" sz="2400" dirty="0"/>
              <a:t> </a:t>
            </a:r>
            <a:r>
              <a:rPr lang="en-US" sz="2400" dirty="0" err="1"/>
              <a:t>aligera</a:t>
            </a:r>
            <a:r>
              <a:rPr lang="en-US" sz="2400" dirty="0"/>
              <a:t> la carga del </a:t>
            </a:r>
            <a:r>
              <a:rPr lang="en-US" sz="2400" dirty="0" err="1"/>
              <a:t>líder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La </a:t>
            </a:r>
            <a:r>
              <a:rPr lang="en-US" sz="2400" dirty="0" err="1"/>
              <a:t>comunidad</a:t>
            </a:r>
            <a:r>
              <a:rPr lang="en-US" sz="2400" dirty="0"/>
              <a:t> le da al </a:t>
            </a:r>
            <a:r>
              <a:rPr lang="en-US" sz="2400" dirty="0" err="1"/>
              <a:t>líder</a:t>
            </a:r>
            <a:r>
              <a:rPr lang="en-US" sz="2400" dirty="0"/>
              <a:t> amigos.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3. La </a:t>
            </a:r>
            <a:r>
              <a:rPr lang="en-US" sz="2400" dirty="0" err="1"/>
              <a:t>comunidad</a:t>
            </a:r>
            <a:r>
              <a:rPr lang="en-US" sz="2400" dirty="0"/>
              <a:t> </a:t>
            </a:r>
            <a:r>
              <a:rPr lang="en-US" sz="2400" dirty="0" err="1"/>
              <a:t>profundiza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crecimiento</a:t>
            </a:r>
            <a:r>
              <a:rPr lang="en-US" sz="2400" dirty="0"/>
              <a:t> del </a:t>
            </a:r>
            <a:r>
              <a:rPr lang="en-US" sz="2400" dirty="0" err="1"/>
              <a:t>líder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4. La </a:t>
            </a:r>
            <a:r>
              <a:rPr lang="en-US" sz="2400" dirty="0" err="1"/>
              <a:t>comunidad</a:t>
            </a:r>
            <a:r>
              <a:rPr lang="en-US" sz="2400" dirty="0"/>
              <a:t> </a:t>
            </a:r>
            <a:r>
              <a:rPr lang="en-US" sz="2400" dirty="0" err="1"/>
              <a:t>expande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apoyo</a:t>
            </a:r>
            <a:r>
              <a:rPr lang="en-US" sz="2400" dirty="0"/>
              <a:t> de la </a:t>
            </a:r>
            <a:r>
              <a:rPr lang="en-US" sz="2400" dirty="0" err="1"/>
              <a:t>oración</a:t>
            </a:r>
            <a:r>
              <a:rPr lang="en-US" sz="2400" dirty="0"/>
              <a:t> del </a:t>
            </a:r>
            <a:r>
              <a:rPr lang="en-US" sz="2400" dirty="0" err="1"/>
              <a:t>líder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5. La </a:t>
            </a:r>
            <a:r>
              <a:rPr lang="en-US" sz="2400" dirty="0" err="1"/>
              <a:t>comunidad</a:t>
            </a:r>
            <a:r>
              <a:rPr lang="en-US" sz="2400" dirty="0"/>
              <a:t> </a:t>
            </a:r>
            <a:r>
              <a:rPr lang="en-US" sz="2400" dirty="0" err="1"/>
              <a:t>agudiza</a:t>
            </a:r>
            <a:r>
              <a:rPr lang="en-US" sz="2400" dirty="0"/>
              <a:t> la </a:t>
            </a:r>
            <a:r>
              <a:rPr lang="en-US" sz="2400" dirty="0" err="1"/>
              <a:t>eficacia</a:t>
            </a:r>
            <a:r>
              <a:rPr lang="en-US" sz="2400" dirty="0"/>
              <a:t> del </a:t>
            </a:r>
            <a:r>
              <a:rPr lang="en-US" sz="2400" dirty="0" err="1"/>
              <a:t>líder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92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573" y="23092"/>
            <a:ext cx="12192000" cy="6834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5A0FB3-5B5F-D089-704E-45EF425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55" y="375635"/>
            <a:ext cx="8001000" cy="1325563"/>
          </a:xfrm>
        </p:spPr>
        <p:txBody>
          <a:bodyPr/>
          <a:lstStyle/>
          <a:p>
            <a:pPr algn="ctr"/>
            <a:r>
              <a:rPr lang="en-US" dirty="0"/>
              <a:t>8. La </a:t>
            </a:r>
            <a:r>
              <a:rPr lang="en-US" dirty="0" err="1"/>
              <a:t>administración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El </a:t>
            </a:r>
            <a:r>
              <a:rPr lang="en-US" dirty="0" err="1"/>
              <a:t>habito</a:t>
            </a:r>
            <a:r>
              <a:rPr lang="en-US" dirty="0"/>
              <a:t> de la </a:t>
            </a:r>
            <a:r>
              <a:rPr lang="en-US" dirty="0" err="1"/>
              <a:t>fidelidad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E5F3-78BF-60F8-827D-2217F2EE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06710" cy="45541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“Y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señor</a:t>
            </a:r>
            <a:r>
              <a:rPr lang="en-US" sz="2400" dirty="0"/>
              <a:t> le </a:t>
            </a:r>
            <a:r>
              <a:rPr lang="en-US" sz="2400" dirty="0" err="1"/>
              <a:t>dijo</a:t>
            </a:r>
            <a:r>
              <a:rPr lang="en-US" sz="2400" dirty="0"/>
              <a:t>: Bien, </a:t>
            </a:r>
            <a:r>
              <a:rPr lang="en-US" sz="2400" dirty="0" err="1"/>
              <a:t>buen</a:t>
            </a:r>
            <a:r>
              <a:rPr lang="en-US" sz="2400" dirty="0"/>
              <a:t> </a:t>
            </a:r>
            <a:r>
              <a:rPr lang="en-US" sz="2400" dirty="0" err="1"/>
              <a:t>siervo</a:t>
            </a:r>
            <a:r>
              <a:rPr lang="en-US" sz="2400" dirty="0"/>
              <a:t> y </a:t>
            </a:r>
            <a:r>
              <a:rPr lang="en-US" sz="2400" dirty="0" err="1"/>
              <a:t>fiel</a:t>
            </a:r>
            <a:r>
              <a:rPr lang="en-US" sz="2400" dirty="0"/>
              <a:t>; </a:t>
            </a:r>
            <a:r>
              <a:rPr lang="en-US" sz="2400" dirty="0" err="1"/>
              <a:t>sobre</a:t>
            </a:r>
            <a:r>
              <a:rPr lang="en-US" sz="2400" dirty="0"/>
              <a:t> poco has </a:t>
            </a:r>
            <a:r>
              <a:rPr lang="en-US" sz="2400" dirty="0" err="1"/>
              <a:t>sido</a:t>
            </a:r>
            <a:r>
              <a:rPr lang="en-US" sz="2400" dirty="0"/>
              <a:t> </a:t>
            </a:r>
            <a:r>
              <a:rPr lang="en-US" sz="2400" dirty="0" err="1"/>
              <a:t>fiel</a:t>
            </a:r>
            <a:r>
              <a:rPr lang="en-US" sz="2400" dirty="0"/>
              <a:t>, </a:t>
            </a:r>
            <a:r>
              <a:rPr lang="en-US" sz="2400" dirty="0" err="1"/>
              <a:t>sobre</a:t>
            </a:r>
            <a:r>
              <a:rPr lang="en-US" sz="2400" dirty="0"/>
              <a:t> </a:t>
            </a:r>
            <a:r>
              <a:rPr lang="en-US" sz="2400" dirty="0" err="1"/>
              <a:t>mucho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pondré</a:t>
            </a:r>
            <a:r>
              <a:rPr lang="en-US" sz="2400" dirty="0"/>
              <a:t>; </a:t>
            </a:r>
            <a:r>
              <a:rPr lang="en-US" sz="2400" dirty="0" err="1"/>
              <a:t>entra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gozo</a:t>
            </a:r>
            <a:r>
              <a:rPr lang="en-US" sz="2400" dirty="0"/>
              <a:t> de </a:t>
            </a:r>
            <a:r>
              <a:rPr lang="en-US" sz="2400" dirty="0" err="1"/>
              <a:t>tu</a:t>
            </a:r>
            <a:r>
              <a:rPr lang="en-US" sz="2400" dirty="0"/>
              <a:t> </a:t>
            </a:r>
            <a:r>
              <a:rPr lang="en-US" sz="2400" dirty="0" err="1"/>
              <a:t>señor</a:t>
            </a:r>
            <a:r>
              <a:rPr lang="en-US" sz="2400" dirty="0"/>
              <a:t>”.   Mateo 25:21,23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este</a:t>
            </a:r>
            <a:r>
              <a:rPr lang="en-US" sz="2400" dirty="0"/>
              <a:t> </a:t>
            </a:r>
            <a:r>
              <a:rPr lang="en-US" sz="2400" dirty="0" err="1"/>
              <a:t>importante</a:t>
            </a:r>
            <a:r>
              <a:rPr lang="en-US" sz="2400" dirty="0"/>
              <a:t> </a:t>
            </a:r>
            <a:r>
              <a:rPr lang="en-US" sz="2400" dirty="0" err="1"/>
              <a:t>pasaje</a:t>
            </a:r>
            <a:r>
              <a:rPr lang="en-US" sz="2400" dirty="0"/>
              <a:t>, </a:t>
            </a:r>
            <a:r>
              <a:rPr lang="en-US" sz="2400" dirty="0" err="1"/>
              <a:t>descubrimos</a:t>
            </a:r>
            <a:r>
              <a:rPr lang="en-US" sz="2400" dirty="0"/>
              <a:t> </a:t>
            </a:r>
            <a:r>
              <a:rPr lang="en-US" sz="2400" dirty="0" err="1"/>
              <a:t>tres</a:t>
            </a:r>
            <a:r>
              <a:rPr lang="en-US" sz="2400" dirty="0"/>
              <a:t> ideas clave </a:t>
            </a:r>
            <a:r>
              <a:rPr lang="en-US" sz="2400" dirty="0" err="1"/>
              <a:t>sobre</a:t>
            </a:r>
            <a:r>
              <a:rPr lang="en-US" sz="2400" dirty="0"/>
              <a:t> la </a:t>
            </a:r>
            <a:r>
              <a:rPr lang="en-US" sz="2400" dirty="0" err="1"/>
              <a:t>disciplina</a:t>
            </a:r>
            <a:r>
              <a:rPr lang="en-US" sz="2400" dirty="0"/>
              <a:t> </a:t>
            </a:r>
            <a:r>
              <a:rPr lang="en-US" sz="2400" dirty="0" err="1"/>
              <a:t>espiritual</a:t>
            </a:r>
            <a:r>
              <a:rPr lang="en-US" sz="2400" dirty="0"/>
              <a:t> de la </a:t>
            </a:r>
            <a:r>
              <a:rPr lang="en-US" sz="2400" dirty="0" err="1"/>
              <a:t>administración</a:t>
            </a:r>
            <a:r>
              <a:rPr lang="en-US" sz="2400" dirty="0"/>
              <a:t>, y </a:t>
            </a:r>
            <a:r>
              <a:rPr lang="en-US" sz="2400" dirty="0" err="1"/>
              <a:t>cómo</a:t>
            </a:r>
            <a:r>
              <a:rPr lang="en-US" sz="2400" dirty="0"/>
              <a:t> se </a:t>
            </a:r>
            <a:r>
              <a:rPr lang="en-US" sz="2400" dirty="0" err="1"/>
              <a:t>relaciona</a:t>
            </a:r>
            <a:r>
              <a:rPr lang="en-US" sz="2400" dirty="0"/>
              <a:t> con </a:t>
            </a:r>
            <a:r>
              <a:rPr lang="en-US" sz="2400" dirty="0" err="1"/>
              <a:t>los</a:t>
            </a:r>
            <a:r>
              <a:rPr lang="en-US" sz="2400" dirty="0"/>
              <a:t> </a:t>
            </a:r>
            <a:r>
              <a:rPr lang="en-US" sz="2400" dirty="0" err="1"/>
              <a:t>pastores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1. La </a:t>
            </a:r>
            <a:r>
              <a:rPr lang="en-US" sz="2400" dirty="0" err="1"/>
              <a:t>administración</a:t>
            </a:r>
            <a:r>
              <a:rPr lang="en-US" sz="2400" dirty="0"/>
              <a:t> es un </a:t>
            </a:r>
            <a:r>
              <a:rPr lang="en-US" sz="2400" dirty="0" err="1"/>
              <a:t>fideicomiso</a:t>
            </a:r>
            <a:r>
              <a:rPr lang="en-US" sz="2400" dirty="0"/>
              <a:t>, no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posesión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La </a:t>
            </a:r>
            <a:r>
              <a:rPr lang="en-US" sz="2400" dirty="0" err="1"/>
              <a:t>administración</a:t>
            </a:r>
            <a:r>
              <a:rPr lang="en-US" sz="2400" dirty="0"/>
              <a:t> es la </a:t>
            </a:r>
            <a:r>
              <a:rPr lang="en-US" sz="2400" dirty="0" err="1"/>
              <a:t>mayordomía</a:t>
            </a:r>
            <a:r>
              <a:rPr lang="en-US" sz="2400" dirty="0"/>
              <a:t> no ser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propietario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3. La </a:t>
            </a:r>
            <a:r>
              <a:rPr lang="en-US" sz="2400" dirty="0" err="1"/>
              <a:t>administración</a:t>
            </a:r>
            <a:r>
              <a:rPr lang="en-US" sz="2400" dirty="0"/>
              <a:t> es </a:t>
            </a:r>
            <a:r>
              <a:rPr lang="en-US" sz="2400" dirty="0" err="1"/>
              <a:t>fidelidad</a:t>
            </a:r>
            <a:r>
              <a:rPr lang="en-US" sz="2400" dirty="0"/>
              <a:t>, no </a:t>
            </a:r>
            <a:r>
              <a:rPr lang="en-US" sz="2400" dirty="0" err="1"/>
              <a:t>imprudencia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48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92"/>
            <a:ext cx="12192000" cy="6834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5A0FB3-5B5F-D089-704E-45EF425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01000" cy="1325563"/>
          </a:xfrm>
        </p:spPr>
        <p:txBody>
          <a:bodyPr/>
          <a:lstStyle/>
          <a:p>
            <a:pPr algn="ctr"/>
            <a:r>
              <a:rPr lang="en-US" dirty="0" err="1"/>
              <a:t>Conclusión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E5F3-78BF-60F8-827D-2217F2EE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06710" cy="4554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Las </a:t>
            </a:r>
            <a:r>
              <a:rPr lang="en-US" sz="2400" dirty="0" err="1"/>
              <a:t>disciplinas</a:t>
            </a:r>
            <a:r>
              <a:rPr lang="en-US" sz="2400" dirty="0"/>
              <a:t> </a:t>
            </a:r>
            <a:r>
              <a:rPr lang="en-US" sz="2400" dirty="0" err="1"/>
              <a:t>espirituales</a:t>
            </a:r>
            <a:r>
              <a:rPr lang="en-US" sz="2400" dirty="0"/>
              <a:t> son </a:t>
            </a:r>
            <a:r>
              <a:rPr lang="en-US" sz="2400" dirty="0" err="1"/>
              <a:t>esenciales</a:t>
            </a:r>
            <a:r>
              <a:rPr lang="en-US" sz="2400" dirty="0"/>
              <a:t> para la </a:t>
            </a:r>
            <a:r>
              <a:rPr lang="en-US" sz="2400" dirty="0" err="1"/>
              <a:t>salud</a:t>
            </a:r>
            <a:r>
              <a:rPr lang="en-US" sz="2400" dirty="0"/>
              <a:t> y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crecimiento</a:t>
            </a:r>
            <a:r>
              <a:rPr lang="en-US" sz="2400" dirty="0"/>
              <a:t> de </a:t>
            </a:r>
            <a:r>
              <a:rPr lang="en-US" sz="2400" dirty="0" err="1"/>
              <a:t>cada</a:t>
            </a:r>
            <a:r>
              <a:rPr lang="en-US" sz="2400" dirty="0"/>
              <a:t> </a:t>
            </a:r>
            <a:r>
              <a:rPr lang="en-US" sz="2400" dirty="0" err="1"/>
              <a:t>ministro</a:t>
            </a:r>
            <a:r>
              <a:rPr lang="en-US" sz="2400" dirty="0"/>
              <a:t>. No </a:t>
            </a:r>
            <a:r>
              <a:rPr lang="en-US" sz="2400" dirty="0" err="1"/>
              <a:t>importa</a:t>
            </a:r>
            <a:r>
              <a:rPr lang="en-US" sz="2400" dirty="0"/>
              <a:t> </a:t>
            </a:r>
            <a:r>
              <a:rPr lang="en-US" sz="2400" dirty="0" err="1"/>
              <a:t>quién</a:t>
            </a:r>
            <a:r>
              <a:rPr lang="en-US" sz="2400" dirty="0"/>
              <a:t> seas,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nivel</a:t>
            </a:r>
            <a:r>
              <a:rPr lang="en-US" sz="2400" dirty="0"/>
              <a:t> de </a:t>
            </a:r>
            <a:r>
              <a:rPr lang="en-US" sz="2400" dirty="0" err="1"/>
              <a:t>influencia</a:t>
            </a:r>
            <a:r>
              <a:rPr lang="en-US" sz="2400" dirty="0"/>
              <a:t> que </a:t>
            </a:r>
            <a:r>
              <a:rPr lang="en-US" sz="2400" dirty="0" err="1"/>
              <a:t>tengas</a:t>
            </a:r>
            <a:r>
              <a:rPr lang="en-US" sz="2400" dirty="0"/>
              <a:t>, o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tamaño</a:t>
            </a:r>
            <a:r>
              <a:rPr lang="en-US" sz="2400" dirty="0"/>
              <a:t> de la </a:t>
            </a:r>
            <a:r>
              <a:rPr lang="en-US" sz="2400" dirty="0" err="1"/>
              <a:t>tarea</a:t>
            </a:r>
            <a:r>
              <a:rPr lang="en-US" sz="2400" dirty="0"/>
              <a:t> que Dios </a:t>
            </a:r>
            <a:r>
              <a:rPr lang="en-US" sz="2400" dirty="0" err="1"/>
              <a:t>te</a:t>
            </a:r>
            <a:r>
              <a:rPr lang="en-US" sz="2400" dirty="0"/>
              <a:t> ha </a:t>
            </a:r>
            <a:r>
              <a:rPr lang="en-US" sz="2400" dirty="0" err="1"/>
              <a:t>confiado</a:t>
            </a:r>
            <a:r>
              <a:rPr lang="en-US" sz="2400" dirty="0"/>
              <a:t>, </a:t>
            </a:r>
            <a:r>
              <a:rPr lang="en-US" sz="2400" dirty="0" err="1"/>
              <a:t>nunca</a:t>
            </a:r>
            <a:r>
              <a:rPr lang="en-US" sz="2400" dirty="0"/>
              <a:t> </a:t>
            </a:r>
            <a:r>
              <a:rPr lang="en-US" sz="2400" dirty="0" err="1"/>
              <a:t>superarás</a:t>
            </a:r>
            <a:r>
              <a:rPr lang="en-US" sz="2400" dirty="0"/>
              <a:t> </a:t>
            </a:r>
            <a:r>
              <a:rPr lang="en-US" sz="2400" dirty="0" err="1"/>
              <a:t>tu</a:t>
            </a:r>
            <a:r>
              <a:rPr lang="en-US" sz="2400" dirty="0"/>
              <a:t> </a:t>
            </a:r>
            <a:r>
              <a:rPr lang="en-US" sz="2400" dirty="0" err="1"/>
              <a:t>necesidad</a:t>
            </a:r>
            <a:r>
              <a:rPr lang="en-US" sz="2400" dirty="0"/>
              <a:t> de las </a:t>
            </a:r>
            <a:r>
              <a:rPr lang="en-US" sz="2400" dirty="0" err="1"/>
              <a:t>disciplinas</a:t>
            </a:r>
            <a:r>
              <a:rPr lang="en-US" sz="2400" dirty="0"/>
              <a:t> </a:t>
            </a:r>
            <a:r>
              <a:rPr lang="en-US" sz="2400" dirty="0" err="1"/>
              <a:t>espirituales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42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92"/>
            <a:ext cx="12192000" cy="6834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729AEF-D3B9-6519-4524-E248FF0B1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049" y="798786"/>
            <a:ext cx="7861737" cy="3174123"/>
          </a:xfrm>
        </p:spPr>
        <p:txBody>
          <a:bodyPr anchor="t">
            <a:noAutofit/>
          </a:bodyPr>
          <a:lstStyle/>
          <a:p>
            <a:pPr algn="l"/>
            <a:r>
              <a:rPr lang="en-US" sz="4000" dirty="0"/>
              <a:t>“</a:t>
            </a:r>
            <a:r>
              <a:rPr lang="en-US" sz="4000" dirty="0" err="1"/>
              <a:t>Porque</a:t>
            </a:r>
            <a:r>
              <a:rPr lang="en-US" sz="4000" dirty="0"/>
              <a:t> </a:t>
            </a:r>
            <a:r>
              <a:rPr lang="en-US" sz="4000" dirty="0" err="1"/>
              <a:t>el</a:t>
            </a:r>
            <a:r>
              <a:rPr lang="en-US" sz="4000" dirty="0"/>
              <a:t> que </a:t>
            </a:r>
            <a:r>
              <a:rPr lang="en-US" sz="4000" dirty="0" err="1"/>
              <a:t>siembra</a:t>
            </a:r>
            <a:r>
              <a:rPr lang="en-US" sz="4000" dirty="0"/>
              <a:t> para </a:t>
            </a:r>
            <a:r>
              <a:rPr lang="en-US" sz="4000" dirty="0" err="1"/>
              <a:t>su</a:t>
            </a:r>
            <a:r>
              <a:rPr lang="en-US" sz="4000" dirty="0"/>
              <a:t> carne, de la carne </a:t>
            </a:r>
            <a:r>
              <a:rPr lang="en-US" sz="4000" dirty="0" err="1"/>
              <a:t>segará</a:t>
            </a:r>
            <a:r>
              <a:rPr lang="en-US" sz="4000" dirty="0"/>
              <a:t> </a:t>
            </a:r>
            <a:r>
              <a:rPr lang="en-US" sz="4000" dirty="0" err="1"/>
              <a:t>corrupción</a:t>
            </a:r>
            <a:r>
              <a:rPr lang="en-US" sz="4000" dirty="0"/>
              <a:t>; </a:t>
            </a:r>
            <a:r>
              <a:rPr lang="en-US" sz="4000" dirty="0" err="1"/>
              <a:t>más</a:t>
            </a:r>
            <a:r>
              <a:rPr lang="en-US" sz="4000" dirty="0"/>
              <a:t> </a:t>
            </a:r>
            <a:r>
              <a:rPr lang="en-US" sz="4000" dirty="0" err="1"/>
              <a:t>el</a:t>
            </a:r>
            <a:r>
              <a:rPr lang="en-US" sz="4000" dirty="0"/>
              <a:t> que </a:t>
            </a:r>
            <a:r>
              <a:rPr lang="en-US" sz="4000" dirty="0" err="1"/>
              <a:t>siembra</a:t>
            </a:r>
            <a:r>
              <a:rPr lang="en-US" sz="4000" dirty="0"/>
              <a:t> para </a:t>
            </a:r>
            <a:r>
              <a:rPr lang="en-US" sz="4000" dirty="0" err="1"/>
              <a:t>el</a:t>
            </a:r>
            <a:r>
              <a:rPr lang="en-US" sz="4000" dirty="0"/>
              <a:t> </a:t>
            </a:r>
            <a:r>
              <a:rPr lang="en-US" sz="4000" dirty="0" err="1"/>
              <a:t>Espíritu</a:t>
            </a:r>
            <a:r>
              <a:rPr lang="en-US" sz="4000" dirty="0"/>
              <a:t>, del </a:t>
            </a:r>
            <a:r>
              <a:rPr lang="en-US" sz="4000" dirty="0" err="1"/>
              <a:t>Espíritu</a:t>
            </a:r>
            <a:r>
              <a:rPr lang="en-US" sz="4000" dirty="0"/>
              <a:t> </a:t>
            </a:r>
            <a:r>
              <a:rPr lang="en-US" sz="4000" dirty="0" err="1"/>
              <a:t>segará</a:t>
            </a:r>
            <a:r>
              <a:rPr lang="en-US" sz="4000" dirty="0"/>
              <a:t> </a:t>
            </a:r>
            <a:r>
              <a:rPr lang="en-US" sz="4000" dirty="0" err="1"/>
              <a:t>vida</a:t>
            </a:r>
            <a:r>
              <a:rPr lang="en-US" sz="4000" dirty="0"/>
              <a:t> </a:t>
            </a:r>
            <a:r>
              <a:rPr lang="en-US" sz="4000" dirty="0" err="1"/>
              <a:t>eterna</a:t>
            </a:r>
            <a:r>
              <a:rPr lang="en-US" sz="4000" dirty="0"/>
              <a:t>” </a:t>
            </a:r>
            <a:r>
              <a:rPr lang="en-US" sz="4000" dirty="0" err="1"/>
              <a:t>Gálatas</a:t>
            </a:r>
            <a:r>
              <a:rPr lang="en-US" sz="4000" dirty="0"/>
              <a:t> 6:8.</a:t>
            </a:r>
          </a:p>
        </p:txBody>
      </p:sp>
    </p:spTree>
    <p:extLst>
      <p:ext uri="{BB962C8B-B14F-4D97-AF65-F5344CB8AC3E}">
        <p14:creationId xmlns:p14="http://schemas.microsoft.com/office/powerpoint/2010/main" val="1787234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92"/>
            <a:ext cx="12192000" cy="6834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5A0FB3-5B5F-D089-704E-45EF425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01000" cy="1325563"/>
          </a:xfrm>
        </p:spPr>
        <p:txBody>
          <a:bodyPr/>
          <a:lstStyle/>
          <a:p>
            <a:pPr algn="ctr"/>
            <a:r>
              <a:rPr lang="en-US" dirty="0" err="1"/>
              <a:t>Introducción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E5F3-78BF-60F8-827D-2217F2EE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0010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Las </a:t>
            </a:r>
            <a:r>
              <a:rPr lang="en-US" dirty="0" err="1"/>
              <a:t>Disciplinas</a:t>
            </a:r>
            <a:r>
              <a:rPr lang="en-US" dirty="0"/>
              <a:t> </a:t>
            </a:r>
            <a:r>
              <a:rPr lang="en-US" dirty="0" err="1"/>
              <a:t>espirituales</a:t>
            </a:r>
            <a:r>
              <a:rPr lang="en-US" dirty="0"/>
              <a:t> son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aquellos</a:t>
            </a:r>
            <a:r>
              <a:rPr lang="en-US" dirty="0"/>
              <a:t> </a:t>
            </a:r>
            <a:r>
              <a:rPr lang="en-US" dirty="0" err="1"/>
              <a:t>medios</a:t>
            </a:r>
            <a:r>
              <a:rPr lang="en-US" dirty="0"/>
              <a:t> o </a:t>
            </a:r>
            <a:r>
              <a:rPr lang="en-US" dirty="0" err="1"/>
              <a:t>hábitos</a:t>
            </a:r>
            <a:r>
              <a:rPr lang="en-US" dirty="0"/>
              <a:t> que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permiten</a:t>
            </a:r>
            <a:r>
              <a:rPr lang="en-US" dirty="0"/>
              <a:t> </a:t>
            </a:r>
            <a:r>
              <a:rPr lang="en-US" dirty="0" err="1"/>
              <a:t>acercarnos</a:t>
            </a:r>
            <a:r>
              <a:rPr lang="en-US" dirty="0"/>
              <a:t> a Dios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práctica</a:t>
            </a:r>
            <a:r>
              <a:rPr lang="en-US" dirty="0"/>
              <a:t> y que a </a:t>
            </a:r>
            <a:r>
              <a:rPr lang="en-US" dirty="0" err="1"/>
              <a:t>través</a:t>
            </a:r>
            <a:r>
              <a:rPr lang="en-US" dirty="0"/>
              <a:t> de </a:t>
            </a:r>
            <a:r>
              <a:rPr lang="en-US" dirty="0" err="1"/>
              <a:t>ellos</a:t>
            </a:r>
            <a:r>
              <a:rPr lang="en-US" dirty="0"/>
              <a:t> </a:t>
            </a:r>
            <a:r>
              <a:rPr lang="en-US" dirty="0" err="1"/>
              <a:t>podemos</a:t>
            </a:r>
            <a:r>
              <a:rPr lang="en-US" dirty="0"/>
              <a:t> </a:t>
            </a:r>
            <a:r>
              <a:rPr lang="en-US" dirty="0" err="1"/>
              <a:t>experimentar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presencia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, </a:t>
            </a:r>
            <a:r>
              <a:rPr lang="en-US" dirty="0" err="1"/>
              <a:t>trayendo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consecuencia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</a:t>
            </a:r>
            <a:r>
              <a:rPr lang="en-US" dirty="0" err="1"/>
              <a:t>espiritual</a:t>
            </a:r>
            <a:r>
              <a:rPr lang="en-US" dirty="0"/>
              <a:t> </a:t>
            </a:r>
            <a:r>
              <a:rPr lang="en-US" dirty="0" err="1"/>
              <a:t>óptima</a:t>
            </a:r>
            <a:r>
              <a:rPr lang="en-US" dirty="0"/>
              <a:t> y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crecimiento</a:t>
            </a:r>
            <a:r>
              <a:rPr lang="en-US" dirty="0"/>
              <a:t>, </a:t>
            </a:r>
            <a:r>
              <a:rPr lang="en-US" dirty="0" err="1"/>
              <a:t>capaz</a:t>
            </a:r>
            <a:r>
              <a:rPr lang="en-US" dirty="0"/>
              <a:t> de </a:t>
            </a:r>
            <a:r>
              <a:rPr lang="en-US" dirty="0" err="1"/>
              <a:t>ayudar</a:t>
            </a:r>
            <a:r>
              <a:rPr lang="en-US" dirty="0"/>
              <a:t> y </a:t>
            </a:r>
            <a:r>
              <a:rPr lang="en-US" dirty="0" err="1"/>
              <a:t>servir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ministerio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Puedes</a:t>
            </a:r>
            <a:r>
              <a:rPr lang="en-US" dirty="0"/>
              <a:t> cultivar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hábitos</a:t>
            </a:r>
            <a:r>
              <a:rPr lang="en-US" dirty="0"/>
              <a:t> que dan </a:t>
            </a:r>
            <a:r>
              <a:rPr lang="en-US" dirty="0" err="1"/>
              <a:t>vida</a:t>
            </a:r>
            <a:r>
              <a:rPr lang="en-US" dirty="0"/>
              <a:t> a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liderazgo</a:t>
            </a:r>
            <a:r>
              <a:rPr lang="en-US" dirty="0"/>
              <a:t>. </a:t>
            </a:r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desarrollar</a:t>
            </a:r>
            <a:r>
              <a:rPr lang="en-US" dirty="0"/>
              <a:t> las </a:t>
            </a:r>
            <a:r>
              <a:rPr lang="en-US" dirty="0" err="1"/>
              <a:t>prácticas</a:t>
            </a:r>
            <a:r>
              <a:rPr lang="en-US" dirty="0"/>
              <a:t> que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ayuden</a:t>
            </a:r>
            <a:r>
              <a:rPr lang="en-US" dirty="0"/>
              <a:t> a </a:t>
            </a:r>
            <a:r>
              <a:rPr lang="en-US" dirty="0" err="1"/>
              <a:t>superar</a:t>
            </a:r>
            <a:r>
              <a:rPr lang="en-US" dirty="0"/>
              <a:t> la </a:t>
            </a:r>
            <a:r>
              <a:rPr lang="en-US" dirty="0" err="1"/>
              <a:t>prueba</a:t>
            </a:r>
            <a:r>
              <a:rPr lang="en-US" dirty="0"/>
              <a:t> del </a:t>
            </a:r>
            <a:r>
              <a:rPr lang="en-US" dirty="0" err="1"/>
              <a:t>liderazgo</a:t>
            </a:r>
            <a:r>
              <a:rPr lang="en-US" dirty="0"/>
              <a:t>, </a:t>
            </a:r>
            <a:r>
              <a:rPr lang="en-US" dirty="0" err="1"/>
              <a:t>encontrar</a:t>
            </a:r>
            <a:r>
              <a:rPr lang="en-US" dirty="0"/>
              <a:t> la </a:t>
            </a:r>
            <a:r>
              <a:rPr lang="en-US" dirty="0" err="1"/>
              <a:t>paz</a:t>
            </a:r>
            <a:r>
              <a:rPr lang="en-US" dirty="0"/>
              <a:t> continua y </a:t>
            </a:r>
            <a:r>
              <a:rPr lang="en-US" dirty="0" err="1"/>
              <a:t>disfrutar</a:t>
            </a:r>
            <a:r>
              <a:rPr lang="en-US" dirty="0"/>
              <a:t> de la </a:t>
            </a:r>
            <a:r>
              <a:rPr lang="en-US" dirty="0" err="1"/>
              <a:t>intimidad</a:t>
            </a:r>
            <a:r>
              <a:rPr lang="en-US" dirty="0"/>
              <a:t> con Dios.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disciplina</a:t>
            </a:r>
            <a:r>
              <a:rPr lang="en-US" dirty="0"/>
              <a:t> </a:t>
            </a:r>
            <a:r>
              <a:rPr lang="en-US" dirty="0" err="1"/>
              <a:t>espiritual</a:t>
            </a:r>
            <a:r>
              <a:rPr lang="en-US" dirty="0"/>
              <a:t> es </a:t>
            </a:r>
            <a:r>
              <a:rPr lang="en-US" dirty="0" err="1"/>
              <a:t>única</a:t>
            </a:r>
            <a:r>
              <a:rPr lang="en-US" dirty="0"/>
              <a:t>, y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profundizara</a:t>
            </a:r>
            <a:r>
              <a:rPr lang="en-US" dirty="0"/>
              <a:t>́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salud</a:t>
            </a:r>
            <a:r>
              <a:rPr lang="en-US" dirty="0"/>
              <a:t> de </a:t>
            </a:r>
            <a:r>
              <a:rPr lang="en-US" dirty="0" err="1"/>
              <a:t>tu</a:t>
            </a:r>
            <a:r>
              <a:rPr lang="en-US" dirty="0"/>
              <a:t> alma y la </a:t>
            </a:r>
            <a:r>
              <a:rPr lang="en-US" dirty="0" err="1"/>
              <a:t>salud</a:t>
            </a:r>
            <a:r>
              <a:rPr lang="en-US" dirty="0"/>
              <a:t> de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liderazgo</a:t>
            </a:r>
            <a:r>
              <a:rPr lang="en-US" dirty="0"/>
              <a:t>.  ¿</a:t>
            </a:r>
            <a:r>
              <a:rPr lang="en-US" dirty="0" err="1"/>
              <a:t>Cuáles</a:t>
            </a:r>
            <a:r>
              <a:rPr lang="en-US" dirty="0"/>
              <a:t> son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disciplinas</a:t>
            </a:r>
            <a:r>
              <a:rPr lang="en-US" dirty="0"/>
              <a:t> </a:t>
            </a:r>
            <a:r>
              <a:rPr lang="en-US" dirty="0" err="1"/>
              <a:t>espirituales</a:t>
            </a:r>
            <a:r>
              <a:rPr lang="en-US" dirty="0"/>
              <a:t>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1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92"/>
            <a:ext cx="12192000" cy="6834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5A0FB3-5B5F-D089-704E-45EF425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01000" cy="1325563"/>
          </a:xfrm>
        </p:spPr>
        <p:txBody>
          <a:bodyPr/>
          <a:lstStyle/>
          <a:p>
            <a:pPr algn="ctr"/>
            <a:r>
              <a:rPr lang="en-US" dirty="0"/>
              <a:t>1.	La </a:t>
            </a:r>
            <a:r>
              <a:rPr lang="en-US" dirty="0" err="1"/>
              <a:t>oración</a:t>
            </a:r>
            <a:r>
              <a:rPr lang="en-US" dirty="0"/>
              <a:t>: El </a:t>
            </a:r>
            <a:r>
              <a:rPr lang="en-US" dirty="0" err="1"/>
              <a:t>habito</a:t>
            </a:r>
            <a:r>
              <a:rPr lang="en-US" dirty="0"/>
              <a:t> de </a:t>
            </a:r>
            <a:r>
              <a:rPr lang="en-US" dirty="0" err="1"/>
              <a:t>conexión</a:t>
            </a:r>
            <a:r>
              <a:rPr lang="en-US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E5F3-78BF-60F8-827D-2217F2EE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06710" cy="455415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200" dirty="0"/>
              <a:t>“</a:t>
            </a:r>
            <a:r>
              <a:rPr lang="en-US" sz="4200" dirty="0" err="1"/>
              <a:t>Yo</a:t>
            </a:r>
            <a:r>
              <a:rPr lang="en-US" sz="4200" dirty="0"/>
              <a:t> </a:t>
            </a:r>
            <a:r>
              <a:rPr lang="en-US" sz="4200" dirty="0" err="1"/>
              <a:t>amo</a:t>
            </a:r>
            <a:r>
              <a:rPr lang="en-US" sz="4200" dirty="0"/>
              <a:t> a </a:t>
            </a:r>
            <a:r>
              <a:rPr lang="en-US" sz="4200" dirty="0" err="1"/>
              <a:t>los</a:t>
            </a:r>
            <a:r>
              <a:rPr lang="en-US" sz="4200" dirty="0"/>
              <a:t> que me </a:t>
            </a:r>
            <a:r>
              <a:rPr lang="en-US" sz="4200" dirty="0" err="1"/>
              <a:t>aman</a:t>
            </a:r>
            <a:r>
              <a:rPr lang="en-US" sz="4200" dirty="0"/>
              <a:t>, y me </a:t>
            </a:r>
            <a:r>
              <a:rPr lang="en-US" sz="4200" dirty="0" err="1"/>
              <a:t>hallan</a:t>
            </a:r>
            <a:r>
              <a:rPr lang="en-US" sz="4200" dirty="0"/>
              <a:t> </a:t>
            </a:r>
            <a:r>
              <a:rPr lang="en-US" sz="4200" dirty="0" err="1"/>
              <a:t>los</a:t>
            </a:r>
            <a:r>
              <a:rPr lang="en-US" sz="4200" dirty="0"/>
              <a:t> que </a:t>
            </a:r>
            <a:r>
              <a:rPr lang="en-US" sz="4200" dirty="0" err="1"/>
              <a:t>temprano</a:t>
            </a:r>
            <a:r>
              <a:rPr lang="en-US" sz="4200" dirty="0"/>
              <a:t> me </a:t>
            </a:r>
            <a:r>
              <a:rPr lang="en-US" sz="4200" dirty="0" err="1"/>
              <a:t>buscan</a:t>
            </a:r>
            <a:r>
              <a:rPr lang="en-US" sz="4200" dirty="0"/>
              <a:t>”. </a:t>
            </a:r>
            <a:r>
              <a:rPr lang="en-US" sz="4200" dirty="0" err="1"/>
              <a:t>Proverbios</a:t>
            </a:r>
            <a:r>
              <a:rPr lang="en-US" sz="4200" dirty="0"/>
              <a:t> 8:17</a:t>
            </a:r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r>
              <a:rPr lang="en-US" sz="4200" dirty="0" err="1"/>
              <a:t>Necesitamos</a:t>
            </a:r>
            <a:r>
              <a:rPr lang="en-US" sz="4200" dirty="0"/>
              <a:t> </a:t>
            </a:r>
            <a:r>
              <a:rPr lang="en-US" sz="4200" dirty="0" err="1"/>
              <a:t>el</a:t>
            </a:r>
            <a:r>
              <a:rPr lang="en-US" sz="4200" dirty="0"/>
              <a:t> </a:t>
            </a:r>
            <a:r>
              <a:rPr lang="en-US" sz="4200" dirty="0" err="1"/>
              <a:t>hábito</a:t>
            </a:r>
            <a:r>
              <a:rPr lang="en-US" sz="4200" dirty="0"/>
              <a:t> de </a:t>
            </a:r>
            <a:r>
              <a:rPr lang="en-US" sz="4200" dirty="0" err="1"/>
              <a:t>conexión</a:t>
            </a:r>
            <a:r>
              <a:rPr lang="en-US" sz="4200" dirty="0"/>
              <a:t> que se </a:t>
            </a:r>
            <a:r>
              <a:rPr lang="en-US" sz="4200" dirty="0" err="1"/>
              <a:t>encuentra</a:t>
            </a:r>
            <a:r>
              <a:rPr lang="en-US" sz="4200" dirty="0"/>
              <a:t> </a:t>
            </a:r>
            <a:r>
              <a:rPr lang="en-US" sz="4200" dirty="0" err="1"/>
              <a:t>en</a:t>
            </a:r>
            <a:r>
              <a:rPr lang="en-US" sz="4200" dirty="0"/>
              <a:t> </a:t>
            </a:r>
            <a:r>
              <a:rPr lang="en-US" sz="4200" dirty="0" err="1"/>
              <a:t>el</a:t>
            </a:r>
            <a:r>
              <a:rPr lang="en-US" sz="4200" dirty="0"/>
              <a:t> </a:t>
            </a:r>
            <a:r>
              <a:rPr lang="en-US" sz="4200" dirty="0" err="1"/>
              <a:t>lugar</a:t>
            </a:r>
            <a:r>
              <a:rPr lang="en-US" sz="4200" dirty="0"/>
              <a:t> de la </a:t>
            </a:r>
            <a:r>
              <a:rPr lang="en-US" sz="4200" dirty="0" err="1"/>
              <a:t>oración</a:t>
            </a:r>
            <a:r>
              <a:rPr lang="en-US" sz="4200" dirty="0"/>
              <a:t>. </a:t>
            </a:r>
            <a:r>
              <a:rPr lang="en-US" sz="4200" dirty="0" err="1"/>
              <a:t>Jesús</a:t>
            </a:r>
            <a:r>
              <a:rPr lang="en-US" sz="4200" dirty="0"/>
              <a:t> </a:t>
            </a:r>
            <a:r>
              <a:rPr lang="en-US" sz="4200" dirty="0" err="1"/>
              <a:t>nos</a:t>
            </a:r>
            <a:r>
              <a:rPr lang="en-US" sz="4200" dirty="0"/>
              <a:t> </a:t>
            </a:r>
            <a:r>
              <a:rPr lang="en-US" sz="4200" dirty="0" err="1"/>
              <a:t>proporciono</a:t>
            </a:r>
            <a:r>
              <a:rPr lang="en-US" sz="4200" dirty="0"/>
              <a:t>́ un </a:t>
            </a:r>
            <a:r>
              <a:rPr lang="en-US" sz="4200" dirty="0" err="1"/>
              <a:t>buen</a:t>
            </a:r>
            <a:r>
              <a:rPr lang="en-US" sz="4200" dirty="0"/>
              <a:t> </a:t>
            </a:r>
            <a:r>
              <a:rPr lang="en-US" sz="4200" dirty="0" err="1"/>
              <a:t>bosquejo</a:t>
            </a:r>
            <a:r>
              <a:rPr lang="en-US" sz="4200" dirty="0"/>
              <a:t> para </a:t>
            </a:r>
            <a:r>
              <a:rPr lang="en-US" sz="4200" dirty="0" err="1"/>
              <a:t>guiar</a:t>
            </a:r>
            <a:r>
              <a:rPr lang="en-US" sz="4200" dirty="0"/>
              <a:t> </a:t>
            </a:r>
            <a:r>
              <a:rPr lang="en-US" sz="4200" dirty="0" err="1"/>
              <a:t>nuestras</a:t>
            </a:r>
            <a:r>
              <a:rPr lang="en-US" sz="4200" dirty="0"/>
              <a:t> </a:t>
            </a:r>
            <a:r>
              <a:rPr lang="en-US" sz="4200" dirty="0" err="1"/>
              <a:t>oraciones</a:t>
            </a:r>
            <a:r>
              <a:rPr lang="en-US" sz="4200" dirty="0"/>
              <a:t> </a:t>
            </a:r>
            <a:r>
              <a:rPr lang="en-US" sz="4200" dirty="0" err="1"/>
              <a:t>en</a:t>
            </a:r>
            <a:r>
              <a:rPr lang="en-US" sz="4200" dirty="0"/>
              <a:t> Mateo 6:9-13.</a:t>
            </a:r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r>
              <a:rPr lang="en-US" sz="4200" dirty="0"/>
              <a:t>1. La </a:t>
            </a:r>
            <a:r>
              <a:rPr lang="en-US" sz="4200" dirty="0" err="1"/>
              <a:t>adoración</a:t>
            </a:r>
            <a:r>
              <a:rPr lang="en-US" sz="4200" dirty="0"/>
              <a:t>. </a:t>
            </a:r>
          </a:p>
          <a:p>
            <a:pPr marL="0" indent="0">
              <a:buNone/>
            </a:pPr>
            <a:r>
              <a:rPr lang="en-US" sz="4200" dirty="0"/>
              <a:t>2. La </a:t>
            </a:r>
            <a:r>
              <a:rPr lang="en-US" sz="4200" dirty="0" err="1"/>
              <a:t>voluntad</a:t>
            </a:r>
            <a:r>
              <a:rPr lang="en-US" sz="4200" dirty="0"/>
              <a:t> de Dios. </a:t>
            </a:r>
          </a:p>
          <a:p>
            <a:pPr marL="0" indent="0">
              <a:buNone/>
            </a:pPr>
            <a:r>
              <a:rPr lang="en-US" sz="4200" dirty="0"/>
              <a:t>3. La </a:t>
            </a:r>
            <a:r>
              <a:rPr lang="en-US" sz="4200" dirty="0" err="1"/>
              <a:t>provisión</a:t>
            </a:r>
            <a:r>
              <a:rPr lang="en-US" sz="4200" dirty="0"/>
              <a:t>.  </a:t>
            </a:r>
          </a:p>
          <a:p>
            <a:pPr marL="0" indent="0">
              <a:buNone/>
            </a:pPr>
            <a:r>
              <a:rPr lang="en-US" sz="4200" dirty="0"/>
              <a:t>4. El </a:t>
            </a:r>
            <a:r>
              <a:rPr lang="en-US" sz="4200" dirty="0" err="1"/>
              <a:t>perdón</a:t>
            </a:r>
            <a:r>
              <a:rPr lang="en-US" sz="4200" dirty="0"/>
              <a:t>. </a:t>
            </a:r>
          </a:p>
          <a:p>
            <a:pPr marL="0" indent="0">
              <a:buNone/>
            </a:pPr>
            <a:r>
              <a:rPr lang="en-US" sz="4200" dirty="0"/>
              <a:t>5. La </a:t>
            </a:r>
            <a:r>
              <a:rPr lang="en-US" sz="4200" dirty="0" err="1"/>
              <a:t>tentación</a:t>
            </a:r>
            <a:r>
              <a:rPr lang="en-US" sz="4200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94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92"/>
            <a:ext cx="12192000" cy="6834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5A0FB3-5B5F-D089-704E-45EF425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01000" cy="1325563"/>
          </a:xfrm>
        </p:spPr>
        <p:txBody>
          <a:bodyPr/>
          <a:lstStyle/>
          <a:p>
            <a:pPr algn="ctr"/>
            <a:r>
              <a:rPr lang="en-US" dirty="0"/>
              <a:t>1.	La </a:t>
            </a:r>
            <a:r>
              <a:rPr lang="en-US" dirty="0" err="1"/>
              <a:t>oración</a:t>
            </a:r>
            <a:r>
              <a:rPr lang="en-US" dirty="0"/>
              <a:t>: El </a:t>
            </a:r>
            <a:r>
              <a:rPr lang="en-US" dirty="0" err="1"/>
              <a:t>habito</a:t>
            </a:r>
            <a:r>
              <a:rPr lang="en-US" dirty="0"/>
              <a:t> de </a:t>
            </a:r>
            <a:r>
              <a:rPr lang="en-US" dirty="0" err="1"/>
              <a:t>conexión</a:t>
            </a:r>
            <a:r>
              <a:rPr lang="en-US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E5F3-78BF-60F8-827D-2217F2EE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06710" cy="4554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¿</a:t>
            </a:r>
            <a:r>
              <a:rPr lang="en-US" sz="2400" dirty="0" err="1"/>
              <a:t>Qué</a:t>
            </a:r>
            <a:r>
              <a:rPr lang="en-US" sz="2400" dirty="0"/>
              <a:t> es la </a:t>
            </a:r>
            <a:r>
              <a:rPr lang="en-US" sz="2400" dirty="0" err="1"/>
              <a:t>oración</a:t>
            </a:r>
            <a:r>
              <a:rPr lang="en-US" sz="2400" dirty="0"/>
              <a:t>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“</a:t>
            </a:r>
            <a:r>
              <a:rPr lang="en-US" sz="2400" dirty="0" err="1"/>
              <a:t>Orar</a:t>
            </a:r>
            <a:r>
              <a:rPr lang="en-US" sz="2400" dirty="0"/>
              <a:t> es </a:t>
            </a:r>
            <a:r>
              <a:rPr lang="en-US" sz="2400" dirty="0" err="1"/>
              <a:t>cambiar</a:t>
            </a:r>
            <a:r>
              <a:rPr lang="en-US" sz="2400" dirty="0"/>
              <a:t>. La </a:t>
            </a:r>
            <a:r>
              <a:rPr lang="en-US" sz="2400" dirty="0" err="1"/>
              <a:t>oración</a:t>
            </a:r>
            <a:r>
              <a:rPr lang="en-US" sz="2400" dirty="0"/>
              <a:t> es la </a:t>
            </a:r>
            <a:r>
              <a:rPr lang="en-US" sz="2400" dirty="0" err="1"/>
              <a:t>avenida</a:t>
            </a:r>
            <a:r>
              <a:rPr lang="en-US" sz="2400" dirty="0"/>
              <a:t> central que Dios </a:t>
            </a:r>
            <a:r>
              <a:rPr lang="en-US" sz="2400" dirty="0" err="1"/>
              <a:t>usa</a:t>
            </a:r>
            <a:r>
              <a:rPr lang="en-US" sz="2400" dirty="0"/>
              <a:t> para </a:t>
            </a:r>
            <a:r>
              <a:rPr lang="en-US" sz="2400" dirty="0" err="1"/>
              <a:t>trasformarnos</a:t>
            </a:r>
            <a:r>
              <a:rPr lang="en-US" sz="2400" dirty="0"/>
              <a:t>. Si no </a:t>
            </a:r>
            <a:r>
              <a:rPr lang="en-US" sz="2400" dirty="0" err="1"/>
              <a:t>estamos</a:t>
            </a:r>
            <a:r>
              <a:rPr lang="en-US" sz="2400" dirty="0"/>
              <a:t> </a:t>
            </a:r>
            <a:r>
              <a:rPr lang="en-US" sz="2400" dirty="0" err="1"/>
              <a:t>dispuestos</a:t>
            </a:r>
            <a:r>
              <a:rPr lang="en-US" sz="2400" dirty="0"/>
              <a:t> a </a:t>
            </a:r>
            <a:r>
              <a:rPr lang="en-US" sz="2400" dirty="0" err="1"/>
              <a:t>cambiar</a:t>
            </a:r>
            <a:r>
              <a:rPr lang="en-US" sz="2400" dirty="0"/>
              <a:t>, </a:t>
            </a:r>
            <a:r>
              <a:rPr lang="en-US" sz="2400" dirty="0" err="1"/>
              <a:t>abandonaremos</a:t>
            </a:r>
            <a:r>
              <a:rPr lang="en-US" sz="2400" dirty="0"/>
              <a:t> la </a:t>
            </a:r>
            <a:r>
              <a:rPr lang="en-US" sz="2400" dirty="0" err="1"/>
              <a:t>oración</a:t>
            </a:r>
            <a:r>
              <a:rPr lang="en-US" sz="2400" dirty="0"/>
              <a:t>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característica</a:t>
            </a:r>
            <a:r>
              <a:rPr lang="en-US" sz="2400" dirty="0"/>
              <a:t> notable de </a:t>
            </a:r>
            <a:r>
              <a:rPr lang="en-US" sz="2400" dirty="0" err="1"/>
              <a:t>nuestra</a:t>
            </a:r>
            <a:r>
              <a:rPr lang="en-US" sz="2400" dirty="0"/>
              <a:t> </a:t>
            </a:r>
            <a:r>
              <a:rPr lang="en-US" sz="2400" dirty="0" err="1"/>
              <a:t>vida</a:t>
            </a:r>
            <a:r>
              <a:rPr lang="en-US" sz="2400" dirty="0"/>
              <a:t>. </a:t>
            </a:r>
            <a:r>
              <a:rPr lang="en-US" sz="2400" dirty="0" err="1"/>
              <a:t>Cuando</a:t>
            </a:r>
            <a:r>
              <a:rPr lang="en-US" sz="2400" dirty="0"/>
              <a:t> mas </a:t>
            </a:r>
            <a:r>
              <a:rPr lang="en-US" sz="2400" dirty="0" err="1"/>
              <a:t>cercas</a:t>
            </a:r>
            <a:r>
              <a:rPr lang="en-US" sz="2400" dirty="0"/>
              <a:t> </a:t>
            </a:r>
            <a:r>
              <a:rPr lang="en-US" sz="2400" dirty="0" err="1"/>
              <a:t>lleguemos</a:t>
            </a:r>
            <a:r>
              <a:rPr lang="en-US" sz="2400" dirty="0"/>
              <a:t> al </a:t>
            </a:r>
            <a:r>
              <a:rPr lang="en-US" sz="2400" dirty="0" err="1"/>
              <a:t>corazón</a:t>
            </a:r>
            <a:r>
              <a:rPr lang="en-US" sz="2400" dirty="0"/>
              <a:t> de Dios tanto mas </a:t>
            </a:r>
            <a:r>
              <a:rPr lang="en-US" sz="2400" dirty="0" err="1"/>
              <a:t>comprenderemos</a:t>
            </a:r>
            <a:r>
              <a:rPr lang="en-US" sz="2400" dirty="0"/>
              <a:t> </a:t>
            </a:r>
            <a:r>
              <a:rPr lang="en-US" sz="2400" dirty="0" err="1"/>
              <a:t>nuestra</a:t>
            </a:r>
            <a:r>
              <a:rPr lang="en-US" sz="2400" dirty="0"/>
              <a:t> </a:t>
            </a:r>
            <a:r>
              <a:rPr lang="en-US" sz="2400" dirty="0" err="1"/>
              <a:t>necesidad</a:t>
            </a:r>
            <a:r>
              <a:rPr lang="en-US" sz="2400" dirty="0"/>
              <a:t> y </a:t>
            </a:r>
            <a:r>
              <a:rPr lang="en-US" sz="2400" dirty="0" err="1"/>
              <a:t>desearemos</a:t>
            </a:r>
            <a:r>
              <a:rPr lang="en-US" sz="2400" dirty="0"/>
              <a:t> </a:t>
            </a:r>
            <a:r>
              <a:rPr lang="en-US" sz="2400" dirty="0" err="1"/>
              <a:t>conformarnos</a:t>
            </a:r>
            <a:r>
              <a:rPr lang="en-US" sz="2400" dirty="0"/>
              <a:t> a Cristo”  </a:t>
            </a:r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60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92"/>
            <a:ext cx="12192000" cy="6834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5A0FB3-5B5F-D089-704E-45EF425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01000" cy="1325563"/>
          </a:xfrm>
        </p:spPr>
        <p:txBody>
          <a:bodyPr/>
          <a:lstStyle/>
          <a:p>
            <a:pPr algn="ctr"/>
            <a:r>
              <a:rPr lang="en-US" dirty="0"/>
              <a:t>2.	La Biblia: </a:t>
            </a:r>
            <a:r>
              <a:rPr lang="en-US" dirty="0" err="1"/>
              <a:t>Habito</a:t>
            </a:r>
            <a:r>
              <a:rPr lang="en-US" dirty="0"/>
              <a:t> de </a:t>
            </a:r>
            <a:r>
              <a:rPr lang="en-US" dirty="0" err="1"/>
              <a:t>crecimiento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E5F3-78BF-60F8-827D-2217F2EE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06710" cy="4554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“</a:t>
            </a:r>
            <a:r>
              <a:rPr lang="en-US" sz="2400" dirty="0" err="1"/>
              <a:t>Lámpara</a:t>
            </a:r>
            <a:r>
              <a:rPr lang="en-US" sz="2400" dirty="0"/>
              <a:t> es a mis pies </a:t>
            </a:r>
            <a:r>
              <a:rPr lang="en-US" sz="2400" dirty="0" err="1"/>
              <a:t>tu</a:t>
            </a:r>
            <a:r>
              <a:rPr lang="en-US" sz="2400" dirty="0"/>
              <a:t> palabra, y </a:t>
            </a:r>
            <a:r>
              <a:rPr lang="en-US" sz="2400" dirty="0" err="1"/>
              <a:t>lumbrera</a:t>
            </a:r>
            <a:r>
              <a:rPr lang="en-US" sz="2400" dirty="0"/>
              <a:t> a mi </a:t>
            </a:r>
            <a:r>
              <a:rPr lang="en-US" sz="2400" dirty="0" err="1"/>
              <a:t>camino</a:t>
            </a:r>
            <a:r>
              <a:rPr lang="en-US" sz="2400" dirty="0"/>
              <a:t>.” Salmo 119:105</a:t>
            </a:r>
          </a:p>
          <a:p>
            <a:pPr marL="0" indent="0">
              <a:buNone/>
            </a:pPr>
            <a:r>
              <a:rPr lang="en-US" sz="2400" dirty="0"/>
              <a:t>Para cultivar un </a:t>
            </a:r>
            <a:r>
              <a:rPr lang="en-US" sz="2400" dirty="0" err="1"/>
              <a:t>hábito</a:t>
            </a:r>
            <a:r>
              <a:rPr lang="en-US" sz="2400" dirty="0"/>
              <a:t> </a:t>
            </a:r>
            <a:r>
              <a:rPr lang="en-US" sz="2400" dirty="0" err="1"/>
              <a:t>saludable</a:t>
            </a:r>
            <a:r>
              <a:rPr lang="en-US" sz="2400" dirty="0"/>
              <a:t> de </a:t>
            </a:r>
            <a:r>
              <a:rPr lang="en-US" sz="2400" dirty="0" err="1"/>
              <a:t>crecimiento</a:t>
            </a:r>
            <a:r>
              <a:rPr lang="en-US" sz="2400" dirty="0"/>
              <a:t> </a:t>
            </a:r>
            <a:r>
              <a:rPr lang="en-US" sz="2400" dirty="0" err="1"/>
              <a:t>espiritual</a:t>
            </a:r>
            <a:r>
              <a:rPr lang="en-US" sz="2400" dirty="0"/>
              <a:t> regular, </a:t>
            </a:r>
            <a:r>
              <a:rPr lang="en-US" sz="2400" dirty="0" err="1"/>
              <a:t>necesitamos</a:t>
            </a:r>
            <a:r>
              <a:rPr lang="en-US" sz="2400" dirty="0"/>
              <a:t> ser </a:t>
            </a:r>
            <a:r>
              <a:rPr lang="en-US" sz="2400" dirty="0" err="1"/>
              <a:t>estratégicos</a:t>
            </a:r>
            <a:r>
              <a:rPr lang="en-US" sz="2400" dirty="0"/>
              <a:t> e </a:t>
            </a:r>
            <a:r>
              <a:rPr lang="en-US" sz="2400" dirty="0" err="1"/>
              <a:t>intencionales</a:t>
            </a:r>
            <a:r>
              <a:rPr lang="en-US" sz="2400" dirty="0"/>
              <a:t> </a:t>
            </a:r>
            <a:r>
              <a:rPr lang="en-US" sz="2400" dirty="0" err="1"/>
              <a:t>acerca</a:t>
            </a:r>
            <a:r>
              <a:rPr lang="en-US" sz="2400" dirty="0"/>
              <a:t> de </a:t>
            </a:r>
            <a:r>
              <a:rPr lang="en-US" sz="2400" dirty="0" err="1"/>
              <a:t>cómo</a:t>
            </a:r>
            <a:r>
              <a:rPr lang="en-US" sz="2400" dirty="0"/>
              <a:t> </a:t>
            </a:r>
            <a:r>
              <a:rPr lang="en-US" sz="2400" dirty="0" err="1"/>
              <a:t>nos</a:t>
            </a:r>
            <a:r>
              <a:rPr lang="en-US" sz="2400" dirty="0"/>
              <a:t> </a:t>
            </a:r>
            <a:r>
              <a:rPr lang="en-US" sz="2400" dirty="0" err="1"/>
              <a:t>comprometemos</a:t>
            </a:r>
            <a:r>
              <a:rPr lang="en-US" sz="2400" dirty="0"/>
              <a:t> con la Palabra de Dios.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1. </a:t>
            </a:r>
            <a:r>
              <a:rPr lang="en-US" sz="2400" dirty="0" err="1"/>
              <a:t>Encuentra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práctica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2400" dirty="0" err="1"/>
              <a:t>Selecciona</a:t>
            </a:r>
            <a:r>
              <a:rPr lang="en-US" sz="2400" dirty="0"/>
              <a:t> un </a:t>
            </a:r>
            <a:r>
              <a:rPr lang="en-US" sz="2400" dirty="0" err="1"/>
              <a:t>lugar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140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92"/>
            <a:ext cx="12192000" cy="6834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5A0FB3-5B5F-D089-704E-45EF425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01000" cy="1325563"/>
          </a:xfrm>
        </p:spPr>
        <p:txBody>
          <a:bodyPr/>
          <a:lstStyle/>
          <a:p>
            <a:pPr algn="ctr"/>
            <a:r>
              <a:rPr lang="en-US" dirty="0"/>
              <a:t>3.	La </a:t>
            </a:r>
            <a:r>
              <a:rPr lang="en-US" dirty="0" err="1"/>
              <a:t>adoración</a:t>
            </a:r>
            <a:r>
              <a:rPr lang="en-US" dirty="0"/>
              <a:t>: El </a:t>
            </a:r>
            <a:r>
              <a:rPr lang="en-US" dirty="0" err="1"/>
              <a:t>habito</a:t>
            </a:r>
            <a:r>
              <a:rPr lang="en-US" dirty="0"/>
              <a:t> de la </a:t>
            </a:r>
            <a:r>
              <a:rPr lang="en-US" dirty="0" err="1"/>
              <a:t>perspectiva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E5F3-78BF-60F8-827D-2217F2EE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06710" cy="4554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“</a:t>
            </a:r>
            <a:r>
              <a:rPr lang="en-US" sz="2400" dirty="0" err="1"/>
              <a:t>Regocijaos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Señor</a:t>
            </a:r>
            <a:r>
              <a:rPr lang="en-US" sz="2400" dirty="0"/>
              <a:t> </a:t>
            </a:r>
            <a:r>
              <a:rPr lang="en-US" sz="2400" dirty="0" err="1"/>
              <a:t>siempre</a:t>
            </a:r>
            <a:r>
              <a:rPr lang="en-US" sz="2400" dirty="0"/>
              <a:t>. </a:t>
            </a:r>
            <a:r>
              <a:rPr lang="en-US" sz="2400" dirty="0" err="1"/>
              <a:t>Otra</a:t>
            </a:r>
            <a:r>
              <a:rPr lang="en-US" sz="2400" dirty="0"/>
              <a:t> </a:t>
            </a:r>
            <a:r>
              <a:rPr lang="en-US" sz="2400" dirty="0" err="1"/>
              <a:t>vez</a:t>
            </a:r>
            <a:r>
              <a:rPr lang="en-US" sz="2400" dirty="0"/>
              <a:t> </a:t>
            </a:r>
            <a:r>
              <a:rPr lang="en-US" sz="2400" dirty="0" err="1"/>
              <a:t>digo</a:t>
            </a:r>
            <a:r>
              <a:rPr lang="en-US" sz="2400" dirty="0"/>
              <a:t>: ¡</a:t>
            </a:r>
            <a:r>
              <a:rPr lang="en-US" sz="2400" dirty="0" err="1"/>
              <a:t>Regocijaos</a:t>
            </a:r>
            <a:r>
              <a:rPr lang="en-US" sz="2400" dirty="0"/>
              <a:t>!” </a:t>
            </a:r>
            <a:r>
              <a:rPr lang="en-US" sz="2400" dirty="0" err="1"/>
              <a:t>Filipenses</a:t>
            </a:r>
            <a:r>
              <a:rPr lang="en-US" sz="2400" dirty="0"/>
              <a:t> 4:4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Los </a:t>
            </a:r>
            <a:r>
              <a:rPr lang="en-US" sz="2400" dirty="0" err="1"/>
              <a:t>pastores</a:t>
            </a:r>
            <a:r>
              <a:rPr lang="en-US" sz="2400" dirty="0"/>
              <a:t> se </a:t>
            </a:r>
            <a:r>
              <a:rPr lang="en-US" sz="2400" dirty="0" err="1"/>
              <a:t>enfrentan</a:t>
            </a:r>
            <a:r>
              <a:rPr lang="en-US" sz="2400" dirty="0"/>
              <a:t> a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enorme</a:t>
            </a:r>
            <a:r>
              <a:rPr lang="en-US" sz="2400" dirty="0"/>
              <a:t> </a:t>
            </a:r>
            <a:r>
              <a:rPr lang="en-US" sz="2400" dirty="0" err="1"/>
              <a:t>presión</a:t>
            </a:r>
            <a:r>
              <a:rPr lang="en-US" sz="2400" dirty="0"/>
              <a:t>, </a:t>
            </a:r>
            <a:r>
              <a:rPr lang="en-US" sz="2400" dirty="0" err="1"/>
              <a:t>por</a:t>
            </a:r>
            <a:r>
              <a:rPr lang="en-US" sz="2400" dirty="0"/>
              <a:t> lo </a:t>
            </a:r>
            <a:r>
              <a:rPr lang="en-US" sz="2400" dirty="0" err="1"/>
              <a:t>cual</a:t>
            </a:r>
            <a:r>
              <a:rPr lang="en-US" sz="2400" dirty="0"/>
              <a:t> es </a:t>
            </a:r>
            <a:r>
              <a:rPr lang="en-US" sz="2400" dirty="0" err="1"/>
              <a:t>importante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habito</a:t>
            </a:r>
            <a:r>
              <a:rPr lang="en-US" sz="2400" dirty="0"/>
              <a:t> de la </a:t>
            </a:r>
            <a:r>
              <a:rPr lang="en-US" sz="2400" dirty="0" err="1"/>
              <a:t>perspectiva</a:t>
            </a:r>
            <a:r>
              <a:rPr lang="en-US" sz="2400" dirty="0"/>
              <a:t>. Hay </a:t>
            </a:r>
            <a:r>
              <a:rPr lang="en-US" sz="2400" dirty="0" err="1"/>
              <a:t>muchas</a:t>
            </a:r>
            <a:r>
              <a:rPr lang="en-US" sz="2400" dirty="0"/>
              <a:t> crisis que </a:t>
            </a:r>
            <a:r>
              <a:rPr lang="en-US" sz="2400" dirty="0" err="1"/>
              <a:t>vienen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ministerio</a:t>
            </a:r>
            <a:r>
              <a:rPr lang="en-US" sz="2400" dirty="0"/>
              <a:t>, y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constante</a:t>
            </a:r>
            <a:r>
              <a:rPr lang="en-US" sz="2400" dirty="0"/>
              <a:t> </a:t>
            </a:r>
            <a:r>
              <a:rPr lang="en-US" sz="2400" dirty="0" err="1"/>
              <a:t>entorno</a:t>
            </a:r>
            <a:r>
              <a:rPr lang="en-US" sz="2400" dirty="0"/>
              <a:t> </a:t>
            </a:r>
            <a:r>
              <a:rPr lang="en-US" sz="2400" dirty="0" err="1"/>
              <a:t>cambiante</a:t>
            </a:r>
            <a:r>
              <a:rPr lang="en-US" sz="2400" dirty="0"/>
              <a:t> </a:t>
            </a:r>
            <a:r>
              <a:rPr lang="en-US" sz="2400" dirty="0" err="1"/>
              <a:t>hace</a:t>
            </a:r>
            <a:r>
              <a:rPr lang="en-US" sz="2400" dirty="0"/>
              <a:t> que sea </a:t>
            </a:r>
            <a:r>
              <a:rPr lang="en-US" sz="2400" dirty="0" err="1"/>
              <a:t>fácil</a:t>
            </a:r>
            <a:r>
              <a:rPr lang="en-US" sz="2400" dirty="0"/>
              <a:t> </a:t>
            </a:r>
            <a:r>
              <a:rPr lang="en-US" sz="2400" dirty="0" err="1"/>
              <a:t>perder</a:t>
            </a:r>
            <a:r>
              <a:rPr lang="en-US" sz="2400" dirty="0"/>
              <a:t> la </a:t>
            </a:r>
            <a:r>
              <a:rPr lang="en-US" sz="2400" dirty="0" err="1"/>
              <a:t>paz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1. </a:t>
            </a:r>
            <a:r>
              <a:rPr lang="en-US" sz="2400" dirty="0" err="1"/>
              <a:t>Alégrate</a:t>
            </a:r>
            <a:r>
              <a:rPr lang="en-US" sz="2400" dirty="0"/>
              <a:t> con </a:t>
            </a:r>
            <a:r>
              <a:rPr lang="en-US" sz="2400" dirty="0" err="1"/>
              <a:t>tu</a:t>
            </a:r>
            <a:r>
              <a:rPr lang="en-US" sz="2400" dirty="0"/>
              <a:t> </a:t>
            </a:r>
            <a:r>
              <a:rPr lang="en-US" sz="2400" dirty="0" err="1"/>
              <a:t>voluntad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2400" dirty="0" err="1"/>
              <a:t>Alégrate</a:t>
            </a:r>
            <a:r>
              <a:rPr lang="en-US" sz="2400" dirty="0"/>
              <a:t> con </a:t>
            </a:r>
            <a:r>
              <a:rPr lang="en-US" sz="2400" dirty="0" err="1"/>
              <a:t>tu</a:t>
            </a:r>
            <a:r>
              <a:rPr lang="en-US" sz="2400" dirty="0"/>
              <a:t> </a:t>
            </a:r>
            <a:r>
              <a:rPr lang="en-US" sz="2400" dirty="0" err="1"/>
              <a:t>adoración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45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92"/>
            <a:ext cx="12192000" cy="6834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5A0FB3-5B5F-D089-704E-45EF425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01000" cy="1325563"/>
          </a:xfrm>
        </p:spPr>
        <p:txBody>
          <a:bodyPr/>
          <a:lstStyle/>
          <a:p>
            <a:pPr algn="ctr"/>
            <a:r>
              <a:rPr lang="en-US" dirty="0"/>
              <a:t>4.	La </a:t>
            </a:r>
            <a:r>
              <a:rPr lang="en-US" dirty="0" err="1"/>
              <a:t>gratitud</a:t>
            </a:r>
            <a:r>
              <a:rPr lang="en-US" dirty="0"/>
              <a:t>: El </a:t>
            </a:r>
            <a:r>
              <a:rPr lang="en-US" dirty="0" err="1"/>
              <a:t>habito</a:t>
            </a:r>
            <a:r>
              <a:rPr lang="en-US" dirty="0"/>
              <a:t> del </a:t>
            </a:r>
            <a:r>
              <a:rPr lang="en-US" dirty="0" err="1"/>
              <a:t>agradecimiento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E5F3-78BF-60F8-827D-2217F2EE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06710" cy="4554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“Por nada </a:t>
            </a:r>
            <a:r>
              <a:rPr lang="en-US" sz="2400" dirty="0" err="1"/>
              <a:t>estéis</a:t>
            </a:r>
            <a:r>
              <a:rPr lang="en-US" sz="2400" dirty="0"/>
              <a:t> </a:t>
            </a:r>
            <a:r>
              <a:rPr lang="en-US" sz="2400" dirty="0" err="1"/>
              <a:t>afanosos</a:t>
            </a:r>
            <a:r>
              <a:rPr lang="en-US" sz="2400" dirty="0"/>
              <a:t>, </a:t>
            </a:r>
            <a:r>
              <a:rPr lang="en-US" sz="2400" dirty="0" err="1"/>
              <a:t>sino</a:t>
            </a:r>
            <a:r>
              <a:rPr lang="en-US" sz="2400" dirty="0"/>
              <a:t> </a:t>
            </a:r>
            <a:r>
              <a:rPr lang="en-US" sz="2400" dirty="0" err="1"/>
              <a:t>sean</a:t>
            </a:r>
            <a:r>
              <a:rPr lang="en-US" sz="2400" dirty="0"/>
              <a:t> </a:t>
            </a:r>
            <a:r>
              <a:rPr lang="en-US" sz="2400" dirty="0" err="1"/>
              <a:t>conocidas</a:t>
            </a:r>
            <a:r>
              <a:rPr lang="en-US" sz="2400" dirty="0"/>
              <a:t> </a:t>
            </a:r>
            <a:r>
              <a:rPr lang="en-US" sz="2400" dirty="0" err="1"/>
              <a:t>vuestras</a:t>
            </a:r>
            <a:r>
              <a:rPr lang="en-US" sz="2400" dirty="0"/>
              <a:t> </a:t>
            </a:r>
            <a:r>
              <a:rPr lang="en-US" sz="2400" dirty="0" err="1"/>
              <a:t>peticiones</a:t>
            </a:r>
            <a:r>
              <a:rPr lang="en-US" sz="2400" dirty="0"/>
              <a:t> </a:t>
            </a:r>
            <a:r>
              <a:rPr lang="en-US" sz="2400" dirty="0" err="1"/>
              <a:t>delante</a:t>
            </a:r>
            <a:r>
              <a:rPr lang="en-US" sz="2400" dirty="0"/>
              <a:t> de Dios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toda</a:t>
            </a:r>
            <a:r>
              <a:rPr lang="en-US" sz="2400" dirty="0"/>
              <a:t> </a:t>
            </a:r>
            <a:r>
              <a:rPr lang="en-US" sz="2400" dirty="0" err="1"/>
              <a:t>oración</a:t>
            </a:r>
            <a:r>
              <a:rPr lang="en-US" sz="2400" dirty="0"/>
              <a:t> y </a:t>
            </a:r>
            <a:r>
              <a:rPr lang="en-US" sz="2400" dirty="0" err="1"/>
              <a:t>ruego</a:t>
            </a:r>
            <a:r>
              <a:rPr lang="en-US" sz="2400" dirty="0"/>
              <a:t>, con </a:t>
            </a:r>
            <a:r>
              <a:rPr lang="en-US" sz="2400" dirty="0" err="1"/>
              <a:t>acción</a:t>
            </a:r>
            <a:r>
              <a:rPr lang="en-US" sz="2400" dirty="0"/>
              <a:t> de gracias”. </a:t>
            </a:r>
            <a:r>
              <a:rPr lang="en-US" sz="2400" dirty="0" err="1"/>
              <a:t>Filipenses</a:t>
            </a:r>
            <a:r>
              <a:rPr lang="en-US" sz="2400" dirty="0"/>
              <a:t> 4:6.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¿Qué produce la </a:t>
            </a:r>
            <a:r>
              <a:rPr lang="en-US" sz="2400" dirty="0" err="1"/>
              <a:t>disciplina</a:t>
            </a:r>
            <a:r>
              <a:rPr lang="en-US" sz="2400" dirty="0"/>
              <a:t> </a:t>
            </a:r>
            <a:r>
              <a:rPr lang="en-US" sz="2400" dirty="0" err="1"/>
              <a:t>espiritual</a:t>
            </a:r>
            <a:r>
              <a:rPr lang="en-US" sz="2400" dirty="0"/>
              <a:t> de </a:t>
            </a:r>
            <a:r>
              <a:rPr lang="en-US" sz="2400" dirty="0" err="1"/>
              <a:t>dar</a:t>
            </a:r>
            <a:r>
              <a:rPr lang="en-US" sz="2400" dirty="0"/>
              <a:t> gracias?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1. Dar gracias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hace</a:t>
            </a:r>
            <a:r>
              <a:rPr lang="en-US" sz="2400" dirty="0"/>
              <a:t> un </a:t>
            </a:r>
            <a:r>
              <a:rPr lang="en-US" sz="2400" dirty="0" err="1"/>
              <a:t>líder</a:t>
            </a:r>
            <a:r>
              <a:rPr lang="en-US" sz="2400" dirty="0"/>
              <a:t> </a:t>
            </a:r>
            <a:r>
              <a:rPr lang="en-US" sz="2400" dirty="0" err="1"/>
              <a:t>más</a:t>
            </a:r>
            <a:r>
              <a:rPr lang="en-US" sz="2400" dirty="0"/>
              <a:t> </a:t>
            </a:r>
            <a:r>
              <a:rPr lang="en-US" sz="2400" dirty="0" err="1"/>
              <a:t>positivo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Dar gracias </a:t>
            </a:r>
            <a:r>
              <a:rPr lang="en-US" sz="2400" dirty="0" err="1"/>
              <a:t>proporciona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mejor</a:t>
            </a:r>
            <a:r>
              <a:rPr lang="en-US" sz="2400" dirty="0"/>
              <a:t> </a:t>
            </a:r>
            <a:r>
              <a:rPr lang="en-US" sz="2400" dirty="0" err="1"/>
              <a:t>perspectiva</a:t>
            </a:r>
            <a:r>
              <a:rPr lang="en-US" sz="2400" dirty="0"/>
              <a:t>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líder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200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833BE5-5B0E-31AF-9B62-FAD52B8C7E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92"/>
            <a:ext cx="12192000" cy="683490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D5A0FB3-5B5F-D089-704E-45EF4255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01000" cy="1325563"/>
          </a:xfrm>
        </p:spPr>
        <p:txBody>
          <a:bodyPr/>
          <a:lstStyle/>
          <a:p>
            <a:pPr algn="ctr"/>
            <a:r>
              <a:rPr lang="en-US" dirty="0"/>
              <a:t>5.	La </a:t>
            </a:r>
            <a:r>
              <a:rPr lang="en-US" dirty="0" err="1"/>
              <a:t>confesión</a:t>
            </a:r>
            <a:r>
              <a:rPr lang="en-US" dirty="0"/>
              <a:t>: El </a:t>
            </a:r>
            <a:r>
              <a:rPr lang="en-US" dirty="0" err="1"/>
              <a:t>habito</a:t>
            </a:r>
            <a:r>
              <a:rPr lang="en-US" dirty="0"/>
              <a:t> de la </a:t>
            </a:r>
            <a:r>
              <a:rPr lang="en-US" dirty="0" err="1"/>
              <a:t>humildad</a:t>
            </a:r>
            <a:r>
              <a:rPr lang="en-US" dirty="0"/>
              <a:t>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BE5F3-78BF-60F8-827D-2217F2EE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06710" cy="45541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 “</a:t>
            </a:r>
            <a:r>
              <a:rPr lang="en-US" sz="2400" dirty="0" err="1"/>
              <a:t>Confesaos</a:t>
            </a:r>
            <a:r>
              <a:rPr lang="en-US" sz="2400" dirty="0"/>
              <a:t> </a:t>
            </a:r>
            <a:r>
              <a:rPr lang="en-US" sz="2400" dirty="0" err="1"/>
              <a:t>vuestras</a:t>
            </a:r>
            <a:r>
              <a:rPr lang="en-US" sz="2400" dirty="0"/>
              <a:t> </a:t>
            </a:r>
            <a:r>
              <a:rPr lang="en-US" sz="2400" dirty="0" err="1"/>
              <a:t>ofensas</a:t>
            </a:r>
            <a:r>
              <a:rPr lang="en-US" sz="2400" dirty="0"/>
              <a:t> </a:t>
            </a:r>
            <a:r>
              <a:rPr lang="en-US" sz="2400" dirty="0" err="1"/>
              <a:t>unos</a:t>
            </a:r>
            <a:r>
              <a:rPr lang="en-US" sz="2400" dirty="0"/>
              <a:t> a </a:t>
            </a:r>
            <a:r>
              <a:rPr lang="en-US" sz="2400" dirty="0" err="1"/>
              <a:t>otros</a:t>
            </a:r>
            <a:r>
              <a:rPr lang="en-US" sz="2400" dirty="0"/>
              <a:t>, y </a:t>
            </a:r>
            <a:r>
              <a:rPr lang="en-US" sz="2400" dirty="0" err="1"/>
              <a:t>orad</a:t>
            </a:r>
            <a:r>
              <a:rPr lang="en-US" sz="2400" dirty="0"/>
              <a:t> </a:t>
            </a:r>
            <a:r>
              <a:rPr lang="en-US" sz="2400" dirty="0" err="1"/>
              <a:t>unos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otros</a:t>
            </a:r>
            <a:r>
              <a:rPr lang="en-US" sz="2400" dirty="0"/>
              <a:t>, para que </a:t>
            </a:r>
            <a:r>
              <a:rPr lang="en-US" sz="2400" dirty="0" err="1"/>
              <a:t>seáis</a:t>
            </a:r>
            <a:r>
              <a:rPr lang="en-US" sz="2400" dirty="0"/>
              <a:t> </a:t>
            </a:r>
            <a:r>
              <a:rPr lang="en-US" sz="2400" dirty="0" err="1"/>
              <a:t>sanados</a:t>
            </a:r>
            <a:r>
              <a:rPr lang="en-US" sz="2400" dirty="0"/>
              <a:t>. La </a:t>
            </a:r>
            <a:r>
              <a:rPr lang="en-US" sz="2400" dirty="0" err="1"/>
              <a:t>oración</a:t>
            </a:r>
            <a:r>
              <a:rPr lang="en-US" sz="2400" dirty="0"/>
              <a:t> </a:t>
            </a:r>
            <a:r>
              <a:rPr lang="en-US" sz="2400" dirty="0" err="1"/>
              <a:t>eficaz</a:t>
            </a:r>
            <a:r>
              <a:rPr lang="en-US" sz="2400" dirty="0"/>
              <a:t> del </a:t>
            </a:r>
            <a:r>
              <a:rPr lang="en-US" sz="2400" dirty="0" err="1"/>
              <a:t>justo</a:t>
            </a:r>
            <a:r>
              <a:rPr lang="en-US" sz="2400" dirty="0"/>
              <a:t> </a:t>
            </a:r>
            <a:r>
              <a:rPr lang="en-US" sz="2400" dirty="0" err="1"/>
              <a:t>puede</a:t>
            </a:r>
            <a:r>
              <a:rPr lang="en-US" sz="2400" dirty="0"/>
              <a:t> </a:t>
            </a:r>
            <a:r>
              <a:rPr lang="en-US" sz="2400" dirty="0" err="1"/>
              <a:t>mucho</a:t>
            </a:r>
            <a:r>
              <a:rPr lang="en-US" sz="2400" dirty="0"/>
              <a:t>”.   Santiago 5:16.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En</a:t>
            </a:r>
            <a:r>
              <a:rPr lang="en-US" sz="2400" dirty="0"/>
              <a:t> la </a:t>
            </a:r>
            <a:r>
              <a:rPr lang="en-US" sz="2400" dirty="0" err="1"/>
              <a:t>vida</a:t>
            </a:r>
            <a:r>
              <a:rPr lang="en-US" sz="2400" dirty="0"/>
              <a:t> de un pastor, la </a:t>
            </a:r>
            <a:r>
              <a:rPr lang="en-US" sz="2400" dirty="0" err="1"/>
              <a:t>confesión</a:t>
            </a:r>
            <a:r>
              <a:rPr lang="en-US" sz="2400" dirty="0"/>
              <a:t> </a:t>
            </a:r>
            <a:r>
              <a:rPr lang="en-US" sz="2400" dirty="0" err="1"/>
              <a:t>ayuda</a:t>
            </a:r>
            <a:r>
              <a:rPr lang="en-US" sz="2400" dirty="0"/>
              <a:t>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una</a:t>
            </a:r>
            <a:r>
              <a:rPr lang="en-US" sz="2400" dirty="0"/>
              <a:t> </a:t>
            </a:r>
            <a:r>
              <a:rPr lang="en-US" sz="2400" dirty="0" err="1"/>
              <a:t>defensa</a:t>
            </a:r>
            <a:r>
              <a:rPr lang="en-US" sz="2400" dirty="0"/>
              <a:t> contra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abuso</a:t>
            </a:r>
            <a:r>
              <a:rPr lang="en-US" sz="2400" dirty="0"/>
              <a:t> de </a:t>
            </a:r>
            <a:r>
              <a:rPr lang="en-US" sz="2400" dirty="0" err="1"/>
              <a:t>poder</a:t>
            </a:r>
            <a:r>
              <a:rPr lang="en-US" sz="2400" dirty="0"/>
              <a:t> y de las </a:t>
            </a:r>
            <a:r>
              <a:rPr lang="en-US" sz="2400" dirty="0" err="1"/>
              <a:t>semillas</a:t>
            </a:r>
            <a:r>
              <a:rPr lang="en-US" sz="2400" dirty="0"/>
              <a:t> de la </a:t>
            </a:r>
            <a:r>
              <a:rPr lang="en-US" sz="2400" dirty="0" err="1"/>
              <a:t>amargura</a:t>
            </a:r>
            <a:r>
              <a:rPr lang="en-US" sz="2400" dirty="0"/>
              <a:t>. De </a:t>
            </a:r>
            <a:r>
              <a:rPr lang="en-US" sz="2400" dirty="0" err="1"/>
              <a:t>hecho</a:t>
            </a:r>
            <a:r>
              <a:rPr lang="en-US" sz="2400" dirty="0"/>
              <a:t>, la </a:t>
            </a:r>
            <a:r>
              <a:rPr lang="en-US" sz="2400" dirty="0" err="1"/>
              <a:t>confesión</a:t>
            </a:r>
            <a:r>
              <a:rPr lang="en-US" sz="2400" dirty="0"/>
              <a:t> </a:t>
            </a:r>
            <a:r>
              <a:rPr lang="en-US" sz="2400" dirty="0" err="1"/>
              <a:t>ayuda</a:t>
            </a:r>
            <a:r>
              <a:rPr lang="en-US" sz="2400" dirty="0"/>
              <a:t> a </a:t>
            </a:r>
            <a:r>
              <a:rPr lang="en-US" sz="2400" dirty="0" err="1"/>
              <a:t>los</a:t>
            </a:r>
            <a:r>
              <a:rPr lang="en-US" sz="2400" dirty="0"/>
              <a:t> </a:t>
            </a:r>
            <a:r>
              <a:rPr lang="en-US" sz="2400" dirty="0" err="1"/>
              <a:t>líderes</a:t>
            </a:r>
            <a:r>
              <a:rPr lang="en-US" sz="2400" dirty="0"/>
              <a:t> de </a:t>
            </a:r>
            <a:r>
              <a:rPr lang="en-US" sz="2400" dirty="0" err="1"/>
              <a:t>tres</a:t>
            </a:r>
            <a:r>
              <a:rPr lang="en-US" sz="2400" dirty="0"/>
              <a:t> </a:t>
            </a:r>
            <a:r>
              <a:rPr lang="en-US" sz="2400" dirty="0" err="1"/>
              <a:t>maneras</a:t>
            </a:r>
            <a:r>
              <a:rPr lang="en-US" sz="2400" dirty="0"/>
              <a:t> </a:t>
            </a:r>
            <a:r>
              <a:rPr lang="en-US" sz="2400" dirty="0" err="1"/>
              <a:t>prácticas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1. La </a:t>
            </a:r>
            <a:r>
              <a:rPr lang="en-US" sz="2400" dirty="0" err="1"/>
              <a:t>confesión</a:t>
            </a:r>
            <a:r>
              <a:rPr lang="en-US" sz="2400" dirty="0"/>
              <a:t> </a:t>
            </a:r>
            <a:r>
              <a:rPr lang="en-US" sz="2400" dirty="0" err="1"/>
              <a:t>fomenta</a:t>
            </a:r>
            <a:r>
              <a:rPr lang="en-US" sz="2400" dirty="0"/>
              <a:t> un </a:t>
            </a:r>
            <a:r>
              <a:rPr lang="en-US" sz="2400" dirty="0" err="1"/>
              <a:t>espíritu</a:t>
            </a:r>
            <a:r>
              <a:rPr lang="en-US" sz="2400" dirty="0"/>
              <a:t> de </a:t>
            </a:r>
            <a:r>
              <a:rPr lang="en-US" sz="2400" dirty="0" err="1"/>
              <a:t>humildad</a:t>
            </a:r>
            <a:r>
              <a:rPr lang="en-US" sz="2400" dirty="0"/>
              <a:t>.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La </a:t>
            </a:r>
            <a:r>
              <a:rPr lang="en-US" sz="2400" dirty="0" err="1"/>
              <a:t>confesión</a:t>
            </a:r>
            <a:r>
              <a:rPr lang="en-US" sz="2400" dirty="0"/>
              <a:t> </a:t>
            </a:r>
            <a:r>
              <a:rPr lang="en-US" sz="2400" dirty="0" err="1"/>
              <a:t>mantiene</a:t>
            </a:r>
            <a:r>
              <a:rPr lang="en-US" sz="2400" dirty="0"/>
              <a:t> </a:t>
            </a:r>
            <a:r>
              <a:rPr lang="en-US" sz="2400" dirty="0" err="1"/>
              <a:t>el</a:t>
            </a:r>
            <a:r>
              <a:rPr lang="en-US" sz="2400" dirty="0"/>
              <a:t> </a:t>
            </a:r>
            <a:r>
              <a:rPr lang="en-US" sz="2400" dirty="0" err="1"/>
              <a:t>corazón</a:t>
            </a:r>
            <a:r>
              <a:rPr lang="en-US" sz="2400" dirty="0"/>
              <a:t> sensible.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3. La </a:t>
            </a:r>
            <a:r>
              <a:rPr lang="en-US" sz="2400" dirty="0" err="1"/>
              <a:t>confesión</a:t>
            </a:r>
            <a:r>
              <a:rPr lang="en-US" sz="2400" dirty="0"/>
              <a:t> produce la </a:t>
            </a:r>
            <a:r>
              <a:rPr lang="en-US" sz="2400" dirty="0" err="1"/>
              <a:t>sanidad</a:t>
            </a:r>
            <a:r>
              <a:rPr lang="en-US" sz="2400" dirty="0"/>
              <a:t> </a:t>
            </a:r>
            <a:r>
              <a:rPr lang="en-US" sz="2400" dirty="0" err="1"/>
              <a:t>espiritual</a:t>
            </a:r>
            <a:r>
              <a:rPr lang="en-US" sz="2400" dirty="0"/>
              <a:t>, </a:t>
            </a:r>
            <a:r>
              <a:rPr lang="en-US" sz="2400" dirty="0" err="1"/>
              <a:t>emocional</a:t>
            </a:r>
            <a:r>
              <a:rPr lang="en-US" sz="2400" dirty="0"/>
              <a:t> y </a:t>
            </a:r>
            <a:r>
              <a:rPr lang="en-US" sz="2400" dirty="0" err="1"/>
              <a:t>relacional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4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20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985</Words>
  <Application>Microsoft Macintosh PowerPoint</Application>
  <PresentationFormat>Widescreen</PresentationFormat>
  <Paragraphs>130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Disciplinas Espirituales</vt:lpstr>
      <vt:lpstr>“Porque el que siembra para su carne, de la carne segará corrupción; más el que siembra para el Espíritu, del Espíritu segará vida eterna” Gálatas 6:8.</vt:lpstr>
      <vt:lpstr>Introducción</vt:lpstr>
      <vt:lpstr>1. La oración: El habito de conexión </vt:lpstr>
      <vt:lpstr>1. La oración: El habito de conexión </vt:lpstr>
      <vt:lpstr>2. La Biblia: Habito de crecimiento</vt:lpstr>
      <vt:lpstr>3. La adoración: El habito de la perspectiva</vt:lpstr>
      <vt:lpstr>4. La gratitud: El habito del agradecimiento</vt:lpstr>
      <vt:lpstr>5. La confesión: El habito de la humildad.</vt:lpstr>
      <vt:lpstr>6. El ayuno: El Habito del avance</vt:lpstr>
      <vt:lpstr>7. La comunidad:  El hábito de la relación</vt:lpstr>
      <vt:lpstr>8. La administración:  El habito de la fidelidad</vt:lpstr>
      <vt:lpstr>Conclusión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Disciplinas Espirituales</dc:title>
  <dc:creator>Francisco Quezada</dc:creator>
  <cp:lastModifiedBy>Bishop Jesse Rodriguez</cp:lastModifiedBy>
  <cp:revision>1</cp:revision>
  <dcterms:created xsi:type="dcterms:W3CDTF">2023-06-08T22:14:36Z</dcterms:created>
  <dcterms:modified xsi:type="dcterms:W3CDTF">2023-06-09T22:16:09Z</dcterms:modified>
</cp:coreProperties>
</file>