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dd1f5560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dd1f5560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dd1f5560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6dd1f5560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dd1f5560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6dd1f5560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dd1f5560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6dd1f5560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dd1f55600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6dd1f55600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dd1f5560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6dd1f5560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dd1f55600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6dd1f5560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dd1f5560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dd1f556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dd1f5560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6dd1f5560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dd1f5560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dd1f5560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dd1f5560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6dd1f5560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dd1f5560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6dd1f5560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dd1f5560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6dd1f5560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dd1f5560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dd1f5560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dd1f5560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6dd1f5560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dd1f5560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dd1f5560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