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de9ed9c9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de9ed9c9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de9ed9c9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de9ed9c9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de9ed9c9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de9ed9c9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de9ed9c9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de9ed9c9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de9ed9c9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de9ed9c9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de9ed9c9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de9ed9c9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de9ed9c9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de9ed9c9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de9ed9c9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de9ed9c9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de9ed9c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de9ed9c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de9ed9c9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de9ed9c9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de9ed9c9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de9ed9c9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de9ed9c9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de9ed9c9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de9ed9c9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de9ed9c9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de9ed9c9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de9ed9c9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de9ed9c9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de9ed9c9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de9ed9c9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de9ed9c9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