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90"/>
  </p:normalViewPr>
  <p:slideViewPr>
    <p:cSldViewPr snapToGrid="0" snapToObjects="1">
      <p:cViewPr varScale="1">
        <p:scale>
          <a:sx n="119" d="100"/>
          <a:sy n="119" d="100"/>
        </p:scale>
        <p:origin x="5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05C1B-A293-D64C-840D-6A9C75C55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83017-44F5-FC42-AFB6-C78FD339B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679BD-9435-4C4D-94AF-BE7DE5C98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9F423-12FF-A343-8AA6-66FBF179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3811E-94F0-944F-B0FE-0DC152C2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0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D7FC-F280-0047-98A3-66364AE05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27F88-2574-984C-BD50-989B9A681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DD88A-84B7-9A4D-BE95-8C5BB8EFD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93E73-9F3B-AC4A-86DE-97436473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EC196-299D-4441-8F68-AD58152C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C008C9-8AB1-7440-B641-3C60449B2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D4743-2B6B-3C4A-9D8F-2822BA286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38744-4F12-514B-9B30-59BDFE3A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5D09F-B84B-9B44-93AC-2307DDDE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674A4-3BDA-F245-9371-16463C98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6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FC4C-A4B8-3B44-915D-F85F197B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0EF9F-9FB9-0241-8C53-D519BC88E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3CE24-3702-2E46-BCE5-D0D1CDCB1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C4681-FF45-AA4F-BBE0-5360C2A9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C1E87-892D-CE47-807A-301A22C0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36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7FFAD-2CA4-D641-9FD1-FACEBB155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A96CD-D496-E844-8B17-96091A479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BA9BB-AE8B-8440-B98E-01F7A069C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72072-99B6-FA46-AB38-E5105492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4772B-FBF2-FB46-9B18-0FC0E996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4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078A-F0D5-F040-BACB-D5E6A1ABF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C9E63-DA34-9B47-A24E-CF2B8E94C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365E1-FF32-2C42-AA3F-D181CB616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14E48-9B72-7643-B197-740CA8077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4298D-7BBF-DA4B-8AA4-18AD919F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F0061-A9E5-D74E-AD36-8A67D7B5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9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ED6F8-157C-E447-A117-23F86CD7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5410D-EC1B-E740-B84B-E8C292BD9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75E12-3E31-7D46-9BCC-648FBBB9D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6C2094-CC0F-9B43-8424-FB5E06C3A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7D97E-A3D5-7240-93E5-E80AFE931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6040CB-EB82-5B43-AB11-3F0D41D6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6FEF41-5DF9-534A-9C91-4FD8D34CB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4630A-42D7-D942-B795-D64923B9C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2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6809E-7E9F-BD48-8ED0-F141ADB7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817E4-006A-6B4F-9634-1C103A73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494AC-0F9B-A04E-9713-DB835382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6F783-9B5B-744E-8892-C203D78D8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9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98EB0-4B96-EC4B-8999-89B24718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D3E196-96E5-D743-BCC0-4B0A08E3D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2A39D-E143-DF4F-A2AE-FBC41388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8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296C-2997-A648-9F17-6D32518B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3A2E6-9104-9C48-867D-5DBACA53C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28ACE-1A2A-7140-A137-BD53B6A28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F14E1-EC6B-064B-BD06-E7B0A354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A39EC-9561-0F4C-BDB6-B2C3BA5EE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B0149-CCE7-2840-8312-23E989C45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5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9CEC-E535-A640-A8DC-E8C15FC1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E7F3D-3B36-2840-9EDC-BA7CEAAB0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CA2C0-4323-8E48-83E3-7CA26B231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15233-3BCC-9644-8BED-E0D0B268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59104-3A34-F64D-AAB6-B730E500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8D27A-F041-F246-B333-9F20DF43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9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6894A4-EA5B-3E4A-85E1-ADE3BCFD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745F7-F2C4-FE4A-B08D-23F15D5FE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62017-35F2-4D47-81DB-E1358E6C4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7E9A-6A64-ED42-B5A3-8627F6E922E9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DD4E5-ABF7-044B-9DA2-0BDD0D34D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625D3-3644-6C41-8EDD-D81863C43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A01CF-7F10-2A4F-91A6-A901BBF9D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a department of christian education&#10;&#10;Description automatically generated">
            <a:extLst>
              <a:ext uri="{FF2B5EF4-FFF2-40B4-BE49-F238E27FC236}">
                <a16:creationId xmlns:a16="http://schemas.microsoft.com/office/drawing/2014/main" id="{FE8B05B2-4922-AC48-85B4-F5D08855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93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1EB0A7C5-BD5C-314C-B9EC-E6E93C0BB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18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630D6A9B-0F71-5A48-95C7-1BE68F141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04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DF63A3CF-F957-4844-BE97-6F9343E59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47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blue background&#10;&#10;Description automatically generated">
            <a:extLst>
              <a:ext uri="{FF2B5EF4-FFF2-40B4-BE49-F238E27FC236}">
                <a16:creationId xmlns:a16="http://schemas.microsoft.com/office/drawing/2014/main" id="{9EB02670-202F-9A4F-83AF-FC31DBF6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11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6C208AF-88A6-BA46-BEAD-349EA6494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94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67CF25A-7441-A245-AD9B-F0DA24B74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0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0825E53C-CF2D-7646-B78B-5D3711AC0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36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BEF76CA0-0E3E-9B46-A096-F55C6DED9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44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B6EE12EE-E655-FC45-8C0C-FA318B013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6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FE557619-AF5D-0440-9452-A48945D86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5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A6AB9555-93D0-7B44-9716-249FAE3A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03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&#10;&#10;Description automatically generated">
            <a:extLst>
              <a:ext uri="{FF2B5EF4-FFF2-40B4-BE49-F238E27FC236}">
                <a16:creationId xmlns:a16="http://schemas.microsoft.com/office/drawing/2014/main" id="{545512C3-0E32-0D48-8C2E-F86C180CC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30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&#10;&#10;Description automatically generated">
            <a:extLst>
              <a:ext uri="{FF2B5EF4-FFF2-40B4-BE49-F238E27FC236}">
                <a16:creationId xmlns:a16="http://schemas.microsoft.com/office/drawing/2014/main" id="{E9C5EBD5-C63D-9342-9A33-FC7EA2717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24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0BD48245-8549-AB47-94A3-A3F4C484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21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C34E57D-5A04-C04F-8D58-F1970D3E5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8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4D9B62F-20AF-964E-A6ED-1CF486AB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56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&#10;&#10;Description automatically generated">
            <a:extLst>
              <a:ext uri="{FF2B5EF4-FFF2-40B4-BE49-F238E27FC236}">
                <a16:creationId xmlns:a16="http://schemas.microsoft.com/office/drawing/2014/main" id="{FF2AD718-2468-CB41-B48B-B447F1CD1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88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78881378-3A85-D841-952F-36D66ACF9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36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6C128DE9-FDE7-EE40-B063-87446C1EB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43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860BC2B5-F8ED-EC43-89B6-1D1603C2A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1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446C66A-4125-4148-A748-D151B63F6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45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&#10;&#10;Description automatically generated">
            <a:extLst>
              <a:ext uri="{FF2B5EF4-FFF2-40B4-BE49-F238E27FC236}">
                <a16:creationId xmlns:a16="http://schemas.microsoft.com/office/drawing/2014/main" id="{0CE2C32D-8580-4E49-8E64-E76AF048F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85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66DB3A0A-5A7C-BE4A-9B4C-2A2D8147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1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0BE2A843-9118-EC46-956D-38270D99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6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183BD9D0-785F-6D40-A18C-5D340B2D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39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text&#10;&#10;Description automatically generated">
            <a:extLst>
              <a:ext uri="{FF2B5EF4-FFF2-40B4-BE49-F238E27FC236}">
                <a16:creationId xmlns:a16="http://schemas.microsoft.com/office/drawing/2014/main" id="{253E7AAA-69DF-B24A-93A0-D1C124171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09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027F26AD-4286-5C43-859E-2CAECB5D7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20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Jasso</dc:creator>
  <cp:lastModifiedBy>Daniel Jasso</cp:lastModifiedBy>
  <cp:revision>1</cp:revision>
  <dcterms:created xsi:type="dcterms:W3CDTF">2023-07-26T12:01:39Z</dcterms:created>
  <dcterms:modified xsi:type="dcterms:W3CDTF">2023-07-26T12:06:23Z</dcterms:modified>
</cp:coreProperties>
</file>