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3" r:id="rId4"/>
    <p:sldId id="264" r:id="rId5"/>
    <p:sldId id="258" r:id="rId6"/>
    <p:sldId id="259" r:id="rId7"/>
    <p:sldId id="260" r:id="rId8"/>
    <p:sldId id="261" r:id="rId9"/>
    <p:sldId id="266" r:id="rId10"/>
    <p:sldId id="270" r:id="rId11"/>
    <p:sldId id="269" r:id="rId12"/>
    <p:sldId id="272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2566-C80D-4702-9A15-0B9687C68237}" type="datetimeFigureOut">
              <a:rPr lang="es-MX" smtClean="0"/>
              <a:t>25/07/2023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659-EAA2-43E0-84A2-667AE61EA9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424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2566-C80D-4702-9A15-0B9687C68237}" type="datetimeFigureOut">
              <a:rPr lang="es-MX" smtClean="0"/>
              <a:t>25/07/2023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659-EAA2-43E0-84A2-667AE61EA9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105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2566-C80D-4702-9A15-0B9687C68237}" type="datetimeFigureOut">
              <a:rPr lang="es-MX" smtClean="0"/>
              <a:t>25/07/2023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659-EAA2-43E0-84A2-667AE61EA9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37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2566-C80D-4702-9A15-0B9687C68237}" type="datetimeFigureOut">
              <a:rPr lang="es-MX" smtClean="0"/>
              <a:t>25/07/2023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659-EAA2-43E0-84A2-667AE61EA9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89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2566-C80D-4702-9A15-0B9687C68237}" type="datetimeFigureOut">
              <a:rPr lang="es-MX" smtClean="0"/>
              <a:t>25/07/2023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659-EAA2-43E0-84A2-667AE61EA9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92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2566-C80D-4702-9A15-0B9687C68237}" type="datetimeFigureOut">
              <a:rPr lang="es-MX" smtClean="0"/>
              <a:t>25/07/2023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659-EAA2-43E0-84A2-667AE61EA9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421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2566-C80D-4702-9A15-0B9687C68237}" type="datetimeFigureOut">
              <a:rPr lang="es-MX" smtClean="0"/>
              <a:t>25/07/2023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659-EAA2-43E0-84A2-667AE61EA9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340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2566-C80D-4702-9A15-0B9687C68237}" type="datetimeFigureOut">
              <a:rPr lang="es-MX" smtClean="0"/>
              <a:t>25/07/2023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659-EAA2-43E0-84A2-667AE61EA9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57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2566-C80D-4702-9A15-0B9687C68237}" type="datetimeFigureOut">
              <a:rPr lang="es-MX" smtClean="0"/>
              <a:t>25/07/2023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659-EAA2-43E0-84A2-667AE61EA9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07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2566-C80D-4702-9A15-0B9687C68237}" type="datetimeFigureOut">
              <a:rPr lang="es-MX" smtClean="0"/>
              <a:t>25/07/2023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659-EAA2-43E0-84A2-667AE61EA9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121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2566-C80D-4702-9A15-0B9687C68237}" type="datetimeFigureOut">
              <a:rPr lang="es-MX" smtClean="0"/>
              <a:t>25/07/2023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4659-EAA2-43E0-84A2-667AE61EA9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31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42566-C80D-4702-9A15-0B9687C68237}" type="datetimeFigureOut">
              <a:rPr lang="es-MX" smtClean="0"/>
              <a:t>25/07/2023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4659-EAA2-43E0-84A2-667AE61EA9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23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1673" y="1800619"/>
            <a:ext cx="9208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“Técnicas de Aprendizaje”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“Techniques of Learning”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5309" y="4867564"/>
            <a:ext cx="432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Joel Dominguez</a:t>
            </a:r>
            <a:endParaRPr lang="es-MX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4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036"/>
            <a:ext cx="10515600" cy="4895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4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1:</a:t>
            </a:r>
            <a:r>
              <a:rPr lang="es-MX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</a:t>
            </a:r>
            <a:r>
              <a:rPr lang="es-MX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</a:p>
          <a:p>
            <a:pPr marL="0" indent="0">
              <a:buNone/>
            </a:pPr>
            <a:r>
              <a:rPr lang="es-MX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 imágenes, gráficos y videos para ayudar a los estudiantes a visualizar conceptos bíblicos</a:t>
            </a:r>
            <a:r>
              <a:rPr lang="es-MX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MX" sz="4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1</a:t>
            </a:r>
            <a:r>
              <a:rPr lang="en-US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learning</a:t>
            </a:r>
            <a:endParaRPr lang="en-US" sz="4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uses images, graphics and videos to help students visualize biblical concepts.</a:t>
            </a:r>
            <a:endParaRPr lang="es-MX" sz="4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22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4525818"/>
          </a:xfrm>
        </p:spPr>
        <p:txBody>
          <a:bodyPr>
            <a:no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84" y="454313"/>
            <a:ext cx="5795951" cy="1720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83" y="2505364"/>
            <a:ext cx="5795951" cy="39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7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4525818"/>
          </a:xfrm>
        </p:spPr>
        <p:txBody>
          <a:bodyPr>
            <a:no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8" y="178442"/>
            <a:ext cx="7330405" cy="4615232"/>
          </a:xfrm>
          <a:prstGeom prst="rect">
            <a:avLst/>
          </a:prstGeom>
        </p:spPr>
      </p:pic>
      <p:pic>
        <p:nvPicPr>
          <p:cNvPr id="8" name="0129. Evolution - AShamaluev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01298" y="907474"/>
            <a:ext cx="1647735" cy="16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036"/>
            <a:ext cx="10515600" cy="4895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2:</a:t>
            </a:r>
            <a:r>
              <a:rPr lang="es-MX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Auditivo</a:t>
            </a:r>
          </a:p>
          <a:p>
            <a:pPr marL="0" indent="0">
              <a:buNone/>
            </a:pPr>
            <a:r>
              <a:rPr lang="es-MX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Ofrecer explicaciones claras y concisas durante las clases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MX" sz="4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2: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Auditory </a:t>
            </a:r>
            <a:r>
              <a:rPr lang="en-US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  <a:p>
            <a:pPr marL="0" indent="0">
              <a:buNone/>
            </a:pPr>
            <a:r>
              <a:rPr lang="en-US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and concise explanations during lectures</a:t>
            </a:r>
            <a:r>
              <a:rPr lang="en-US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4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4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8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36" y="147781"/>
            <a:ext cx="11231418" cy="5070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3: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Kinestésico</a:t>
            </a:r>
          </a:p>
          <a:p>
            <a:pPr marL="0" indent="0">
              <a:buNone/>
            </a:pP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</a:t>
            </a:r>
            <a:r>
              <a:rPr lang="es-MX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 prácticas, como 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simulaciones</a:t>
            </a:r>
            <a:r>
              <a:rPr lang="es-MX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para ayudar a los estudiantes a experimentar los conceptos bíblicos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3: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Kinesthetic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hands-on activities, such as role-playing or simulations, to help students experience biblical concepts.</a:t>
            </a:r>
            <a:endParaRPr lang="es-MX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91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8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36" y="147781"/>
            <a:ext cx="11231418" cy="5070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4: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Colaborativo</a:t>
            </a:r>
          </a:p>
          <a:p>
            <a:pPr marL="0" indent="0">
              <a:buNone/>
            </a:pPr>
            <a:r>
              <a:rPr lang="es-MX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Fomentar el trabajo en equipo y la colaboración entre los estudiantes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4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4: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teamwork and collaboration among students.</a:t>
            </a:r>
            <a:endParaRPr lang="es-MX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32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8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36" y="147781"/>
            <a:ext cx="11231418" cy="5070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4: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Colaborativo</a:t>
            </a:r>
          </a:p>
          <a:p>
            <a:pPr marL="0" indent="0">
              <a:buNone/>
            </a:pPr>
            <a:r>
              <a:rPr lang="es-MX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proyectos grupales que promuevan el intercambio de ideas y el aprendizaje mutuo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4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4: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out group projects that promote the exchange of ideas and mutual learning.</a:t>
            </a:r>
            <a:endParaRPr lang="es-MX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8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8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36" y="147781"/>
            <a:ext cx="11231418" cy="5070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5:</a:t>
            </a:r>
            <a:r>
              <a:rPr lang="es-MX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Aprendizaje basado en 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problemas</a:t>
            </a:r>
          </a:p>
          <a:p>
            <a:pPr marL="0" indent="0">
              <a:buNone/>
            </a:pPr>
            <a:r>
              <a:rPr lang="es-MX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Plantear problemas y desafíos relacionados con la Biblia para que los estudiantes los resuelvan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4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5: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Problem-based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Bible-related problems and challenges for students to solve.</a:t>
            </a:r>
            <a:endParaRPr lang="es-MX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3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8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36" y="147781"/>
            <a:ext cx="11231418" cy="5070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6: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Autónomo</a:t>
            </a:r>
          </a:p>
          <a:p>
            <a:pPr marL="0" indent="0">
              <a:buNone/>
            </a:pPr>
            <a:r>
              <a:rPr lang="es-MX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Motivar a los estudiantes a investigar y explorar por su cuenta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4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6: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Autonomous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 students to investigate and explore on their own.</a:t>
            </a:r>
            <a:endParaRPr lang="es-MX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1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8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36" y="147780"/>
            <a:ext cx="11231418" cy="5080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6: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Autónomo</a:t>
            </a:r>
          </a:p>
          <a:p>
            <a:pPr marL="0" indent="0">
              <a:buNone/>
            </a:pPr>
            <a:r>
              <a:rPr lang="es-MX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Proporcionar recursos adicionales, como lecturas 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en línea, para fomentar el aprendizaje independiente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4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6: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Autonomous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additional resources, such as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readings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online materials, to encourage independent learning.</a:t>
            </a:r>
            <a:endParaRPr lang="es-MX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2583"/>
            <a:ext cx="10515600" cy="5179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Proverbios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4:13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NVI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“Aférrate </a:t>
            </a:r>
            <a:r>
              <a:rPr lang="es-MX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 instrucción, no la dejes 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escapar; cuídala </a:t>
            </a:r>
            <a:r>
              <a:rPr lang="es-MX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bien, que ella es tu 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vida”.</a:t>
            </a:r>
          </a:p>
          <a:p>
            <a:pPr marL="0" indent="0">
              <a:buNone/>
            </a:pPr>
            <a:endParaRPr lang="es-MX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Proverbs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4:13 NIV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to instruction, do not let it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go;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guard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well, for it is your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life”.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83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8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36" y="147780"/>
            <a:ext cx="11231418" cy="5080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7:</a:t>
            </a:r>
            <a:r>
              <a:rPr lang="es-MX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Retroalimentación </a:t>
            </a:r>
            <a:r>
              <a:rPr lang="es-MX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efectiva</a:t>
            </a:r>
          </a:p>
          <a:p>
            <a:pPr marL="0" indent="0">
              <a:buNone/>
            </a:pPr>
            <a:r>
              <a:rPr lang="es-MX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Proporcionar retroalimentación clara y constructiva a los estudiantes sobre su desempeño</a:t>
            </a:r>
            <a:r>
              <a:rPr lang="es-MX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43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7:</a:t>
            </a:r>
            <a:r>
              <a:rPr lang="en-US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Effective Feedback</a:t>
            </a:r>
          </a:p>
          <a:p>
            <a:pPr marL="0" indent="0">
              <a:buNone/>
            </a:pP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clear and constructive feedback to students on their performance.</a:t>
            </a:r>
            <a:endParaRPr lang="es-MX" sz="4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4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8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36" y="147780"/>
            <a:ext cx="11231418" cy="5080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7:</a:t>
            </a:r>
            <a:r>
              <a:rPr lang="es-MX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Retroalimentación </a:t>
            </a:r>
            <a:r>
              <a:rPr lang="es-MX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efectiva</a:t>
            </a:r>
          </a:p>
          <a:p>
            <a:pPr marL="0" indent="0">
              <a:buNone/>
            </a:pPr>
            <a:r>
              <a:rPr lang="es-MX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Establecer un ambiente positivo que fomente el crecimiento y el aprendizaje continuo</a:t>
            </a:r>
            <a:r>
              <a:rPr lang="es-MX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43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7:</a:t>
            </a:r>
            <a:r>
              <a:rPr lang="en-US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Effective Feedback</a:t>
            </a:r>
          </a:p>
          <a:p>
            <a:pPr marL="0" indent="0">
              <a:buNone/>
            </a:pP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a positive environment that fosters growth and continuous learning.</a:t>
            </a:r>
            <a:endParaRPr lang="es-MX" sz="4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9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8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36" y="535709"/>
            <a:ext cx="11231418" cy="4692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utilización de diversas técnicas de aprendizaje puede enriquecer la experiencia educativa en </a:t>
            </a:r>
            <a:r>
              <a:rPr lang="es-MX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colegio </a:t>
            </a:r>
            <a:r>
              <a:rPr lang="es-MX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bíblica</a:t>
            </a:r>
            <a:r>
              <a:rPr lang="es-MX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4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 of various learning techniques can enrich the educational experience at the Bible college.</a:t>
            </a:r>
            <a:endParaRPr lang="es-MX" sz="4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43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8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36" y="535709"/>
            <a:ext cx="11231418" cy="4692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es-MX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directores, </a:t>
            </a:r>
            <a:r>
              <a:rPr lang="es-MX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tenemos la responsabilidad de adaptar nuestras metodologías para satisfacer las necesidades individuales de nuestros estudiantes</a:t>
            </a:r>
            <a:r>
              <a:rPr lang="es-MX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4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directors, 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a responsibility to adapt our methodologies to meet the individual needs of our students.</a:t>
            </a:r>
            <a:endParaRPr lang="es-MX" sz="4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58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8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36" y="535709"/>
            <a:ext cx="11231418" cy="46920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Drjoeldominguez@gmail.com</a:t>
            </a:r>
            <a:endParaRPr lang="es-MX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0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6473"/>
            <a:ext cx="10515600" cy="5179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Enseñar técnicas de aprendizaje es esencial para capacitar a los estudiantes con estrategias de aprendizaje </a:t>
            </a:r>
            <a:r>
              <a:rPr lang="es-MX" sz="4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efectivas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MX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techniques of learning is essential to empower students with </a:t>
            </a:r>
            <a:r>
              <a:rPr lang="en-US" sz="4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learning strategies.</a:t>
            </a:r>
          </a:p>
          <a:p>
            <a:endParaRPr lang="es-MX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7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207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“El aprendizaje es un proceso de </a:t>
            </a:r>
            <a:r>
              <a:rPr lang="es-MX" sz="4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</a:t>
            </a:r>
            <a:r>
              <a:rPr lang="es-MX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vida, y el uso de técnicas efectivas puede mejorar nuestra capacidad para adquirir nuevos conocimientos y habilidades.”</a:t>
            </a:r>
          </a:p>
          <a:p>
            <a:pPr marL="0" indent="0">
              <a:buNone/>
            </a:pPr>
            <a:endParaRPr lang="es-MX" sz="4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“Learning is a </a:t>
            </a:r>
            <a:r>
              <a:rPr lang="en-US" sz="4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lifelong</a:t>
            </a:r>
            <a:r>
              <a:rPr lang="en-US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process, and employing effective techniques can enhance our ability to acquire new knowledge and skills.”</a:t>
            </a:r>
            <a:endParaRPr lang="en-US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5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4525818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¿Por qué aprender Técnicas de Aprendizaje?</a:t>
            </a:r>
            <a:br>
              <a:rPr lang="es-MX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6000" dirty="0" smtClean="0">
                <a:solidFill>
                  <a:schemeClr val="bg1"/>
                </a:solidFill>
              </a:rPr>
              <a:t/>
            </a:r>
            <a:br>
              <a:rPr lang="es-MX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Learn Techniques of Learning?</a:t>
            </a:r>
            <a:endParaRPr lang="es-MX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7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¿Por qué aprender Técnicas de Aprendizaje?</a:t>
            </a:r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Learn Techniques of Learning?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9687"/>
            <a:ext cx="10515600" cy="3857275"/>
          </a:xfrm>
        </p:spPr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Mejora </a:t>
            </a:r>
            <a:r>
              <a:rPr lang="es-MX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Comprensión </a:t>
            </a:r>
            <a:r>
              <a:rPr lang="es-MX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etención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Enhances Understanding and Retention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4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¿Por qué aprender Técnicas de Aprendizaje?</a:t>
            </a:r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Learn Techniques of Learning?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9687"/>
            <a:ext cx="10515600" cy="3857275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Ahorra 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Tiempo </a:t>
            </a:r>
            <a:r>
              <a:rPr lang="es-MX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E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sfuerzo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Saves Time and Effort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¿Por qué aprender Técnicas de Aprendizaje?</a:t>
            </a:r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Learn Techniques of Learning?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9687"/>
            <a:ext cx="10515600" cy="3857275"/>
          </a:xfrm>
        </p:spPr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 </a:t>
            </a:r>
            <a:r>
              <a:rPr lang="es-MX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</a:t>
            </a:r>
            <a:r>
              <a:rPr lang="es-MX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ontinuo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Enables Lifelong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earning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6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4525818"/>
          </a:xfrm>
        </p:spPr>
        <p:txBody>
          <a:bodyPr>
            <a:noAutofit/>
          </a:bodyPr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Comprendiendo las Técnicas </a:t>
            </a:r>
            <a:r>
              <a:rPr lang="es-MX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Aprendizaje </a:t>
            </a:r>
            <a:r>
              <a:rPr lang="es-MX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Individuales</a:t>
            </a:r>
            <a:br>
              <a:rPr lang="es-MX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Individual Learning Techniques</a:t>
            </a:r>
            <a:r>
              <a:rPr lang="es-MX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7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636</Words>
  <Application>Microsoft Office PowerPoint</Application>
  <PresentationFormat>Widescreen</PresentationFormat>
  <Paragraphs>86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¿Por qué aprender Técnicas de Aprendizaje?  Why Learn Techniques of Learning?</vt:lpstr>
      <vt:lpstr>¿Por qué aprender Técnicas de Aprendizaje? Why Learn Techniques of Learning?</vt:lpstr>
      <vt:lpstr>¿Por qué aprender Técnicas de Aprendizaje? Why Learn Techniques of Learning?</vt:lpstr>
      <vt:lpstr>¿Por qué aprender Técnicas de Aprendizaje? Why Learn Techniques of Learning?</vt:lpstr>
      <vt:lpstr>Comprendiendo las Técnicas de Aprendizaje Individuales  Understanding Individual Learning Techniques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22</cp:revision>
  <dcterms:created xsi:type="dcterms:W3CDTF">2023-07-22T21:02:39Z</dcterms:created>
  <dcterms:modified xsi:type="dcterms:W3CDTF">2023-07-25T11:53:24Z</dcterms:modified>
</cp:coreProperties>
</file>