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88" r:id="rId5"/>
    <p:sldId id="285" r:id="rId6"/>
    <p:sldId id="286" r:id="rId7"/>
    <p:sldId id="287" r:id="rId8"/>
    <p:sldId id="289" r:id="rId9"/>
    <p:sldId id="291" r:id="rId10"/>
    <p:sldId id="290" r:id="rId11"/>
    <p:sldId id="292" r:id="rId12"/>
    <p:sldId id="299" r:id="rId13"/>
    <p:sldId id="293" r:id="rId14"/>
    <p:sldId id="300" r:id="rId15"/>
    <p:sldId id="294" r:id="rId16"/>
    <p:sldId id="295" r:id="rId17"/>
    <p:sldId id="301" r:id="rId18"/>
    <p:sldId id="296" r:id="rId19"/>
    <p:sldId id="297" r:id="rId20"/>
    <p:sldId id="298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284" r:id="rId3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24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05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37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8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2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21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40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57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07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21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31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2566-C80D-4702-9A15-0B9687C68237}" type="datetimeFigureOut">
              <a:rPr lang="es-MX" smtClean="0"/>
              <a:t>25/07/2023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4659-EAA2-43E0-84A2-667AE61EA9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2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528" y="1800619"/>
            <a:ext cx="110466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“Estructura de un </a:t>
            </a:r>
            <a:r>
              <a:rPr lang="es-MX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Académico</a:t>
            </a:r>
            <a:r>
              <a:rPr lang="es-MX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s-MX" sz="6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“Structure of an Academic Plan”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5309" y="4867564"/>
            <a:ext cx="432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Joel Dominguez</a:t>
            </a:r>
            <a:endParaRPr lang="es-MX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4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de </a:t>
            </a:r>
            <a:r>
              <a:rPr lang="es-MX" sz="5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Establecer objetivos de investigación y plazos concretos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Goals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Establish specific research objectives and timelines.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0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5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 </a:t>
            </a:r>
            <a:r>
              <a:rPr lang="es-MX" sz="5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s-MX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Identificar oportunidades de crecimiento y mejora de las competencias</a:t>
            </a:r>
            <a:r>
              <a:rPr lang="es-MX" sz="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</a:t>
            </a:r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Identify opportunities for growth and skill enhancement.</a:t>
            </a:r>
            <a:endParaRPr lang="es-MX" sz="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8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5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Servicio y </a:t>
            </a:r>
            <a:r>
              <a:rPr lang="es-MX" sz="5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Divulgación</a:t>
            </a:r>
            <a:r>
              <a:rPr lang="es-MX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Planificar la participación en actividades académicas y comunitarias</a:t>
            </a:r>
            <a:r>
              <a:rPr lang="es-MX" sz="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and Outreach</a:t>
            </a:r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Plan involvement in academic and community activities.</a:t>
            </a:r>
            <a:endParaRPr lang="es-MX" sz="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0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Equilibrio de </a:t>
            </a:r>
            <a:r>
              <a:rPr lang="es-MX" sz="5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Responsabilidades</a:t>
            </a:r>
            <a:r>
              <a:rPr lang="es-MX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Estrategias para mantener el equilibrio entre la vida laboral y personal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Balancing Responsibilities: 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 maintaining work-life balance.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46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Estableciendo Objetivos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Research Goals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2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</a:t>
            </a:r>
            <a:r>
              <a:rPr lang="es-MX" sz="5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objetivos a largo plazo en metas más pequeños y alcanzables.</a:t>
            </a:r>
          </a:p>
          <a:p>
            <a:pPr marL="0" indent="0">
              <a:buNone/>
            </a:pPr>
            <a:endParaRPr lang="es-MX" sz="5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down long-term goals into smaller, achievable milestones.</a:t>
            </a:r>
            <a:endParaRPr lang="es-MX" sz="5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Establece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calendario para cada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hace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seguimiento periódico de los avances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a timeline for each milestone and track progress regularly.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89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Mejorando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Enseñanza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Enhancing Teaching Goals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887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Reflexione sobre </a:t>
            </a:r>
            <a:r>
              <a:rPr lang="es-MX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filosofía de enseñanza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identifique áreas de mejora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 on </a:t>
            </a:r>
            <a:r>
              <a:rPr lang="en-US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teaching philosophy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identify areas of improvement.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7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Establezca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 para mejorar la eficacia de la enseñanza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specific objectives to enhance teaching effectiveness.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258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Proverbios </a:t>
            </a:r>
            <a:r>
              <a:rPr lang="es-MX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15:22 NVI</a:t>
            </a:r>
            <a:endParaRPr lang="es-MX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“Cuando </a:t>
            </a:r>
            <a:r>
              <a:rPr lang="es-MX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falta el consejo, fracasan los </a:t>
            </a:r>
            <a:r>
              <a:rPr lang="es-MX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planes; cuando </a:t>
            </a:r>
            <a:r>
              <a:rPr lang="es-MX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abunda el consejo, </a:t>
            </a:r>
            <a:r>
              <a:rPr lang="es-MX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prosperan”.</a:t>
            </a:r>
          </a:p>
          <a:p>
            <a:pPr marL="0" indent="0">
              <a:buNone/>
            </a:pPr>
            <a:endParaRPr lang="es-MX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15:22 NIV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“Plans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 for lack of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counsel, but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many advisers they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succeed”.</a:t>
            </a:r>
            <a:endParaRPr lang="es-MX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8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Busque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opinión de los estudiantes y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dedíquese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autorreflexión para la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superación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student feedback and engage in self-reflection for continuous improvement.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5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92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Identifiquen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áreas en las que se desea crecer profesionalmente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areas where professional growth is desired.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24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Asista a conferencias, talleres y seminarios relacionados con su especialidad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 conferences, workshops, and seminars related to your field.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08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Únase a asociaciones profesionales y establezca contactos con sus colegas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professional associations and network with peers.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3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Aplicación del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Académico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Your Academic Plan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12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Elabore un documento escrito en el que describa su plan académico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written document outlining your academic plan.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00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Revise y actualice su plan periódicamente para adaptarlo a nuevos objetivos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and update your plan periodically to accommodate new goals.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15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Busque la opinión de mentores o colegas para que le orienten y le responsabilicen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feedback from mentors or colleagues for guidance and accountability.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15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Utilice herramientas tecnológicas y aplicaciones para la organización de tareas y el seguimiento de los progresos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technology tools and apps for task management and progress tracking.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2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importancia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un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Académico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an Academic 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Plan.</a:t>
            </a:r>
          </a:p>
          <a:p>
            <a:pPr marL="0" indent="0">
              <a:buNone/>
            </a:pPr>
            <a:endParaRPr lang="es-MX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77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“Dímelo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lo olvido. Enséñame y me acuerdo. Involúcrame y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aprendo”.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“Tell me and I forget. Teach me and I remember. Involve me and I learn”.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15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88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836" y="535709"/>
            <a:ext cx="11231418" cy="46920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Drjoeldominguez@gmail.com</a:t>
            </a:r>
            <a:endParaRPr lang="es-MX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0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plan académico sirve de hoja de ruta para el crecimiento personal y profesional</a:t>
            </a:r>
            <a:r>
              <a:rPr lang="es-MX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plan serves as a roadmap for personal and professional growth.</a:t>
            </a:r>
            <a:endParaRPr lang="es-MX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4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Ayuda a fijar objetivos, seguir los progresos y mantenerse organizado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helps in setting goals, tracking progress, and staying 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3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 la gestión eficaz del tiempo y la priorización de tareas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Facilitates effective time management and prioritization of tasks.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0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Aumenta la productividad, la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enseñanza excelente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la producción investigadora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Enhances productivity, teaching excellence, and research output.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0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Componentes de un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Académico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an Academic Plan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0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179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de la </a:t>
            </a:r>
            <a:r>
              <a:rPr lang="es-MX" sz="5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Enseñanza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Definir objetivos 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enseñanza </a:t>
            </a:r>
            <a:r>
              <a:rPr lang="es-MX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estrategias de mejora</a:t>
            </a:r>
            <a:r>
              <a:rPr lang="es-MX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Goals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Define teaching objectives and strategies for improvement.</a:t>
            </a:r>
            <a:endParaRPr lang="es-MX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5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639</Words>
  <Application>Microsoft Office PowerPoint</Application>
  <PresentationFormat>Widescreen</PresentationFormat>
  <Paragraphs>95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42</cp:revision>
  <dcterms:created xsi:type="dcterms:W3CDTF">2023-07-22T21:02:39Z</dcterms:created>
  <dcterms:modified xsi:type="dcterms:W3CDTF">2023-07-25T11:46:06Z</dcterms:modified>
</cp:coreProperties>
</file>